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5"/>
  </p:notesMasterIdLst>
  <p:sldIdLst>
    <p:sldId id="256" r:id="rId2"/>
    <p:sldId id="257" r:id="rId3"/>
    <p:sldId id="264" r:id="rId4"/>
    <p:sldId id="265" r:id="rId5"/>
    <p:sldId id="263" r:id="rId6"/>
    <p:sldId id="260" r:id="rId7"/>
    <p:sldId id="261" r:id="rId8"/>
    <p:sldId id="268" r:id="rId9"/>
    <p:sldId id="262" r:id="rId10"/>
    <p:sldId id="266" r:id="rId11"/>
    <p:sldId id="272" r:id="rId12"/>
    <p:sldId id="267" r:id="rId13"/>
    <p:sldId id="273" r:id="rId14"/>
  </p:sldIdLst>
  <p:sldSz cx="9144000" cy="5143500" type="screen16x9"/>
  <p:notesSz cx="6858000" cy="9144000"/>
  <p:embeddedFontLst>
    <p:embeddedFont>
      <p:font typeface="Raleway" panose="020B0003030101060003" pitchFamily="34" charset="0"/>
      <p:regular r:id="rId16"/>
      <p:bold r:id="rId17"/>
      <p:italic r:id="rId18"/>
      <p:boldItalic r:id="rId19"/>
    </p:embeddedFont>
    <p:embeddedFont>
      <p:font typeface="Raleway SemiBold" panose="020B0003030101060003" pitchFamily="34" charset="0"/>
      <p:regular r:id="rId20"/>
      <p:bold r:id="rId2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392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942"/>
    <p:restoredTop sz="89589"/>
  </p:normalViewPr>
  <p:slideViewPr>
    <p:cSldViewPr snapToGrid="0">
      <p:cViewPr varScale="1">
        <p:scale>
          <a:sx n="131" d="100"/>
          <a:sy n="131" d="100"/>
        </p:scale>
        <p:origin x="176" y="40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3.fntdata"/><Relationship Id="rId3" Type="http://schemas.openxmlformats.org/officeDocument/2006/relationships/slide" Target="slides/slide2.xml"/><Relationship Id="rId21" Type="http://schemas.openxmlformats.org/officeDocument/2006/relationships/font" Target="fonts/font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2.fntdata"/><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FR" dirty="0"/>
              <a:t>Qu’est-ce que c’est le dessin scientifique ? Qu’est-ce que ça vous évoque ?</a:t>
            </a:r>
          </a:p>
          <a:p>
            <a:pPr marL="0" lvl="0" indent="0" algn="l" rtl="0">
              <a:spcBef>
                <a:spcPts val="0"/>
              </a:spcBef>
              <a:spcAft>
                <a:spcPts val="0"/>
              </a:spcAft>
              <a:buNone/>
            </a:pPr>
            <a:r>
              <a:rPr lang="fr-FR" dirty="0"/>
              <a:t>Dessin précis, fidèle à la réalité </a:t>
            </a:r>
            <a:r>
              <a:rPr lang="fr-FR" dirty="0">
                <a:sym typeface="Wingdings" pitchFamily="2" charset="2"/>
              </a:rPr>
              <a:t> oui.</a:t>
            </a:r>
          </a:p>
          <a:p>
            <a:pPr marL="0" lvl="0" indent="0" algn="l" rtl="0">
              <a:spcBef>
                <a:spcPts val="0"/>
              </a:spcBef>
              <a:spcAft>
                <a:spcPts val="0"/>
              </a:spcAft>
              <a:buNone/>
            </a:pPr>
            <a:r>
              <a:rPr lang="fr-FR" dirty="0">
                <a:sym typeface="Wingdings" pitchFamily="2" charset="2"/>
              </a:rPr>
              <a:t>Mais surtout, dessin qui sert à illustrer une information scientifique. Un dessin peut être très réalise mais ne servir qu’à être beau. Pour un dessin scientifique, on cherche à montrer, à illustrer quelque chose. </a:t>
            </a:r>
            <a:endParaRPr lang="fr-F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pPr marL="158750" indent="0">
              <a:buNone/>
            </a:pPr>
            <a:r>
              <a:rPr lang="fr-FR" dirty="0"/>
              <a:t>Pour les élèves plus âgés, la ressource sur les échelles propose de calculer la valeur de l’échelle du dessin plutôt que de simplement écrire la longueur réelle. Voir la ressource sur les échelles disponible dans le dossier de téléchargement de cet atelier ou sur le site Vigie-Nature Ecole.</a:t>
            </a:r>
          </a:p>
        </p:txBody>
      </p:sp>
    </p:spTree>
    <p:extLst>
      <p:ext uri="{BB962C8B-B14F-4D97-AF65-F5344CB8AC3E}">
        <p14:creationId xmlns:p14="http://schemas.microsoft.com/office/powerpoint/2010/main" val="12711326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pPr marL="15875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sz="1100" b="0" i="0" u="none" strike="noStrike" cap="none" dirty="0">
                <a:solidFill>
                  <a:srgbClr val="000000"/>
                </a:solidFill>
                <a:effectLst/>
                <a:latin typeface="Arial"/>
                <a:ea typeface="Arial"/>
                <a:cs typeface="Arial"/>
                <a:sym typeface="Arial"/>
              </a:rPr>
              <a:t>Tous les dessins des élèves sont réunis au même endroit (sur une longue table, un long mur, ou dans un couloir…) pour avoir une vue d’ensemble. Rappel de l’objectif du protocole </a:t>
            </a:r>
            <a:r>
              <a:rPr lang="fr-FR" sz="1100" b="0" i="0" u="none" strike="noStrike" cap="none" dirty="0" err="1">
                <a:solidFill>
                  <a:srgbClr val="000000"/>
                </a:solidFill>
                <a:effectLst/>
                <a:latin typeface="Arial"/>
                <a:ea typeface="Arial"/>
                <a:cs typeface="Arial"/>
                <a:sym typeface="Arial"/>
              </a:rPr>
              <a:t>Alamer</a:t>
            </a:r>
            <a:r>
              <a:rPr lang="fr-FR" sz="1100" b="0" i="0" u="none" strike="noStrike" cap="none" dirty="0">
                <a:solidFill>
                  <a:srgbClr val="000000"/>
                </a:solidFill>
                <a:effectLst/>
                <a:latin typeface="Arial"/>
                <a:ea typeface="Arial"/>
                <a:cs typeface="Arial"/>
                <a:sym typeface="Arial"/>
              </a:rPr>
              <a:t>, en le mettant en lien avec le paysage sous-marin qu’ils ont représenté ensemble.</a:t>
            </a:r>
          </a:p>
          <a:p>
            <a:endParaRPr lang="fr-FR" dirty="0"/>
          </a:p>
        </p:txBody>
      </p:sp>
    </p:spTree>
    <p:extLst>
      <p:ext uri="{BB962C8B-B14F-4D97-AF65-F5344CB8AC3E}">
        <p14:creationId xmlns:p14="http://schemas.microsoft.com/office/powerpoint/2010/main" val="24693710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30c1bbe3ee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1" name="Google Shape;61;g30c1bbe3eed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b="0" dirty="0">
                <a:solidFill>
                  <a:srgbClr val="2C4A4A"/>
                </a:solidFill>
                <a:effectLst/>
                <a:latin typeface="Raleway" panose="020B0003030101060003" pitchFamily="34" charset="0"/>
              </a:rPr>
              <a:t>Au cours de sa vie et particulièrement lors de son expédition scientifique au Suriname, Anna Maria </a:t>
            </a:r>
            <a:r>
              <a:rPr lang="fr-FR" b="0" dirty="0" err="1">
                <a:solidFill>
                  <a:srgbClr val="2C4A4A"/>
                </a:solidFill>
                <a:effectLst/>
                <a:latin typeface="Raleway" panose="020B0003030101060003" pitchFamily="34" charset="0"/>
              </a:rPr>
              <a:t>Sybilla</a:t>
            </a:r>
            <a:r>
              <a:rPr lang="fr-FR" b="0" dirty="0">
                <a:solidFill>
                  <a:srgbClr val="2C4A4A"/>
                </a:solidFill>
                <a:effectLst/>
                <a:latin typeface="Raleway" panose="020B0003030101060003" pitchFamily="34" charset="0"/>
              </a:rPr>
              <a:t> </a:t>
            </a:r>
            <a:r>
              <a:rPr lang="fr-FR" b="0" dirty="0" err="1">
                <a:solidFill>
                  <a:srgbClr val="2C4A4A"/>
                </a:solidFill>
                <a:effectLst/>
                <a:latin typeface="Raleway" panose="020B0003030101060003" pitchFamily="34" charset="0"/>
              </a:rPr>
              <a:t>Merian</a:t>
            </a:r>
            <a:r>
              <a:rPr lang="fr-FR" b="0" dirty="0">
                <a:solidFill>
                  <a:srgbClr val="2C4A4A"/>
                </a:solidFill>
                <a:effectLst/>
                <a:latin typeface="Raleway" panose="020B0003030101060003" pitchFamily="34" charset="0"/>
              </a:rPr>
              <a:t> a dessiné les plantes et insectes qu’elle voyait. En les observant longuement, elle a étudié les interactions entre plantes et insectes ainsi que leurs différentes étapes de vie, dont la métamorphose des insectes. Le fait de dessiner très précisément et très fidèlement à la réalité lui a permis quand elle est rentrée en Europe de montrer ses découvertes à ses collègues scientifiques.</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b="0" dirty="0">
                <a:solidFill>
                  <a:srgbClr val="2C4A4A"/>
                </a:solidFill>
                <a:effectLst/>
                <a:latin typeface="Raleway" panose="020B0003030101060003" pitchFamily="34" charset="0"/>
              </a:rPr>
              <a:t>Mais pourquoi elle n’a pas pris des photos ? (parce que la photo n’existait pas encore)</a:t>
            </a:r>
          </a:p>
          <a:p>
            <a:pPr marL="0" lvl="0" indent="0" algn="l" rtl="0">
              <a:lnSpc>
                <a:spcPct val="100000"/>
              </a:lnSpc>
              <a:spcBef>
                <a:spcPts val="0"/>
              </a:spcBef>
              <a:spcAft>
                <a:spcPts val="0"/>
              </a:spcAft>
              <a:buSzPts val="1100"/>
              <a:buNone/>
            </a:pPr>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a:extLst>
            <a:ext uri="{FF2B5EF4-FFF2-40B4-BE49-F238E27FC236}">
              <a16:creationId xmlns:a16="http://schemas.microsoft.com/office/drawing/2014/main" id="{0491686E-CB84-A0A8-E06D-42EA88EE70F2}"/>
            </a:ext>
          </a:extLst>
        </p:cNvPr>
        <p:cNvGrpSpPr/>
        <p:nvPr/>
      </p:nvGrpSpPr>
      <p:grpSpPr>
        <a:xfrm>
          <a:off x="0" y="0"/>
          <a:ext cx="0" cy="0"/>
          <a:chOff x="0" y="0"/>
          <a:chExt cx="0" cy="0"/>
        </a:xfrm>
      </p:grpSpPr>
      <p:sp>
        <p:nvSpPr>
          <p:cNvPr id="69" name="Google Shape;69;g30c1bbe3eed_0_8:notes">
            <a:extLst>
              <a:ext uri="{FF2B5EF4-FFF2-40B4-BE49-F238E27FC236}">
                <a16:creationId xmlns:a16="http://schemas.microsoft.com/office/drawing/2014/main" id="{F8E7413F-400A-123D-9DF9-B32F568A9D6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dirty="0"/>
              <a:t>Maintenant, la photo a été inventée et il est très facile et rapide d’en prendre tout le temps. Pourtant, le dessin scientifique est encore utilisé. Au Muséum national d’Histoire Naturelle, il y a des dessinateurs et dessinatrices scientifiques qui font cela toute la journée pour aider les scientifiques à illustrer leurs recherches. Mais pourquoi ils n’utilisent pas simplement la photo ?</a:t>
            </a:r>
          </a:p>
          <a:p>
            <a:pPr marL="0" lvl="0" indent="0" algn="l" rtl="0">
              <a:lnSpc>
                <a:spcPct val="100000"/>
              </a:lnSpc>
              <a:spcBef>
                <a:spcPts val="0"/>
              </a:spcBef>
              <a:spcAft>
                <a:spcPts val="0"/>
              </a:spcAft>
              <a:buSzPts val="1100"/>
              <a:buNone/>
            </a:pPr>
            <a:endParaRPr dirty="0"/>
          </a:p>
        </p:txBody>
      </p:sp>
      <p:sp>
        <p:nvSpPr>
          <p:cNvPr id="70" name="Google Shape;70;g30c1bbe3eed_0_8:notes">
            <a:extLst>
              <a:ext uri="{FF2B5EF4-FFF2-40B4-BE49-F238E27FC236}">
                <a16:creationId xmlns:a16="http://schemas.microsoft.com/office/drawing/2014/main" id="{FEFC316D-933A-6FF5-21A1-5665105609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007220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a:extLst>
            <a:ext uri="{FF2B5EF4-FFF2-40B4-BE49-F238E27FC236}">
              <a16:creationId xmlns:a16="http://schemas.microsoft.com/office/drawing/2014/main" id="{295F670D-001C-0C3E-FB16-513D25C206B2}"/>
            </a:ext>
          </a:extLst>
        </p:cNvPr>
        <p:cNvGrpSpPr/>
        <p:nvPr/>
      </p:nvGrpSpPr>
      <p:grpSpPr>
        <a:xfrm>
          <a:off x="0" y="0"/>
          <a:ext cx="0" cy="0"/>
          <a:chOff x="0" y="0"/>
          <a:chExt cx="0" cy="0"/>
        </a:xfrm>
      </p:grpSpPr>
      <p:sp>
        <p:nvSpPr>
          <p:cNvPr id="69" name="Google Shape;69;g30c1bbe3eed_0_8:notes">
            <a:extLst>
              <a:ext uri="{FF2B5EF4-FFF2-40B4-BE49-F238E27FC236}">
                <a16:creationId xmlns:a16="http://schemas.microsoft.com/office/drawing/2014/main" id="{B09758F5-9DC8-1E46-6B48-CE2773A4BD0A}"/>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dirty="0"/>
              <a:t>Parce que le dessin a un gros avantage par rapport à la photo : il permet de faire des choix. Avec une photo, le seul choix que l’on peut faire est le cadrage et le moment où on appuie sur le bouton. Mais avec le dessin, on peut faire pleins de choix pour représenter au mieux ce que l’on souhaite représenter. Trois exemples : (slides suivantes)</a:t>
            </a:r>
          </a:p>
          <a:p>
            <a:pPr marL="0" lvl="0" indent="0" algn="l" rtl="0">
              <a:lnSpc>
                <a:spcPct val="100000"/>
              </a:lnSpc>
              <a:spcBef>
                <a:spcPts val="0"/>
              </a:spcBef>
              <a:spcAft>
                <a:spcPts val="0"/>
              </a:spcAft>
              <a:buSzPts val="1100"/>
              <a:buNone/>
            </a:pPr>
            <a:endParaRPr dirty="0"/>
          </a:p>
        </p:txBody>
      </p:sp>
      <p:sp>
        <p:nvSpPr>
          <p:cNvPr id="70" name="Google Shape;70;g30c1bbe3eed_0_8:notes">
            <a:extLst>
              <a:ext uri="{FF2B5EF4-FFF2-40B4-BE49-F238E27FC236}">
                <a16:creationId xmlns:a16="http://schemas.microsoft.com/office/drawing/2014/main" id="{812D3F7C-29AE-459B-80FC-98977FBF3A0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712415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a:extLst>
            <a:ext uri="{FF2B5EF4-FFF2-40B4-BE49-F238E27FC236}">
              <a16:creationId xmlns:a16="http://schemas.microsoft.com/office/drawing/2014/main" id="{0902E5EC-DAFD-5A8A-2122-D18721CE17CD}"/>
            </a:ext>
          </a:extLst>
        </p:cNvPr>
        <p:cNvGrpSpPr/>
        <p:nvPr/>
      </p:nvGrpSpPr>
      <p:grpSpPr>
        <a:xfrm>
          <a:off x="0" y="0"/>
          <a:ext cx="0" cy="0"/>
          <a:chOff x="0" y="0"/>
          <a:chExt cx="0" cy="0"/>
        </a:xfrm>
      </p:grpSpPr>
      <p:sp>
        <p:nvSpPr>
          <p:cNvPr id="74" name="Google Shape;74;g30c1bbe3eed_0_12:notes">
            <a:extLst>
              <a:ext uri="{FF2B5EF4-FFF2-40B4-BE49-F238E27FC236}">
                <a16:creationId xmlns:a16="http://schemas.microsoft.com/office/drawing/2014/main" id="{5F7B7BFC-9D8B-CEDD-E051-F5C2D73E7F5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5" name="Google Shape;75;g30c1bbe3eed_0_12:notes">
            <a:extLst>
              <a:ext uri="{FF2B5EF4-FFF2-40B4-BE49-F238E27FC236}">
                <a16:creationId xmlns:a16="http://schemas.microsoft.com/office/drawing/2014/main" id="{7094A3BB-D7FA-8093-09FF-F71C7B656705}"/>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b="0" dirty="0">
                <a:solidFill>
                  <a:srgbClr val="2C4A4A"/>
                </a:solidFill>
                <a:effectLst/>
                <a:latin typeface="Raleway" panose="020B0003030101060003" pitchFamily="34" charset="0"/>
              </a:rPr>
              <a:t>Le dessin permet de choisir une lumière neutre montrant bien toutes les couleurs et une position montrant tous les caractères importants. </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b="0" dirty="0">
                <a:solidFill>
                  <a:srgbClr val="2C4A4A"/>
                </a:solidFill>
                <a:effectLst/>
                <a:latin typeface="Raleway" panose="020B0003030101060003" pitchFamily="34" charset="0"/>
              </a:rPr>
              <a:t>Les photos à gauche n’ont pas un positionnement pratique pour voir toutes les caractéristiques de l’oiseau : il manque une vue de la queue, du ventre ou du bec de profil.</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b="0" dirty="0">
                <a:solidFill>
                  <a:srgbClr val="2C4A4A"/>
                </a:solidFill>
                <a:effectLst/>
                <a:latin typeface="Raleway" panose="020B0003030101060003" pitchFamily="34" charset="0"/>
              </a:rPr>
              <a:t>Les photos de droite ont une meilleure position (on voit bien la longueur du bec, la queue, la silhouette) mais les couleurs sont biaisées par la lumière ambiante, qui jaunit ou blanchit + fait des ombres très sombres.</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b="0" dirty="0">
                <a:solidFill>
                  <a:srgbClr val="2C4A4A"/>
                </a:solidFill>
                <a:effectLst/>
                <a:latin typeface="Raleway" panose="020B0003030101060003" pitchFamily="34" charset="0"/>
                <a:sym typeface="Wingdings" pitchFamily="2" charset="2"/>
              </a:rPr>
              <a:t> Avec un dessin, on peut représenter l’oiseau dans la position qu’on veut (donc de profil, le plus pratique pour tout voir) et choisir la bonne lumière pour bien voir les couleurs. On voit donc la tache brune sur le ventre, les motifs jaunes sur l’aile.</a:t>
            </a:r>
            <a:endParaRPr lang="fr-FR" b="0" dirty="0">
              <a:solidFill>
                <a:srgbClr val="2C4A4A"/>
              </a:solidFill>
              <a:effectLst/>
              <a:latin typeface="Raleway" panose="020B0003030101060003" pitchFamily="34" charset="0"/>
            </a:endParaRPr>
          </a:p>
          <a:p>
            <a:pPr marL="0" lvl="0" indent="0" algn="l" rtl="0">
              <a:lnSpc>
                <a:spcPct val="100000"/>
              </a:lnSpc>
              <a:spcBef>
                <a:spcPts val="0"/>
              </a:spcBef>
              <a:spcAft>
                <a:spcPts val="0"/>
              </a:spcAft>
              <a:buSzPts val="1100"/>
              <a:buNone/>
            </a:pPr>
            <a:endParaRPr lang="fr-FR" dirty="0"/>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5933270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30c1bbe3eed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0" name="Google Shape;90;g30c1bbe3eed_0_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b="0" dirty="0">
                <a:solidFill>
                  <a:srgbClr val="2C4A4A"/>
                </a:solidFill>
                <a:effectLst/>
                <a:latin typeface="Raleway" panose="020B0003030101060003" pitchFamily="34" charset="0"/>
              </a:rPr>
              <a:t>Le dessin permet de faire une synthèse représentative de l’espèce regroupée dans un seul individu. Avec la photo, on risque d’immortaliser des anomalies, des malformations spécifiques à l’individu photographié.</a:t>
            </a:r>
          </a:p>
          <a:p>
            <a:pPr marL="0" lvl="0" indent="0" algn="l" rtl="0">
              <a:lnSpc>
                <a:spcPct val="100000"/>
              </a:lnSpc>
              <a:spcBef>
                <a:spcPts val="0"/>
              </a:spcBef>
              <a:spcAft>
                <a:spcPts val="0"/>
              </a:spcAft>
              <a:buSzPts val="1100"/>
              <a:buNone/>
            </a:pPr>
            <a:r>
              <a:rPr lang="fr-FR" dirty="0"/>
              <a:t>Un dessin scientifique prend souvent plusieurs modèles (donc plusieurs individus différents) pour faire une synthèse la plus représentative possible. La couleur peut également être variable entre individus d’une même espèce, on peu donc représenter une couleur intermédiaire. </a:t>
            </a:r>
          </a:p>
          <a:p>
            <a:pPr marL="0" lvl="0" indent="0" algn="l" rtl="0">
              <a:lnSpc>
                <a:spcPct val="100000"/>
              </a:lnSpc>
              <a:spcBef>
                <a:spcPts val="0"/>
              </a:spcBef>
              <a:spcAft>
                <a:spcPts val="0"/>
              </a:spcAft>
              <a:buSzPts val="1100"/>
              <a:buNone/>
            </a:pPr>
            <a:r>
              <a:rPr lang="fr-FR" dirty="0"/>
              <a:t>Attention : dans le cas de différence entre le mâle et la femelle, on représente les deux sexes, mais en faisant une synthèse au sein de chaque sexe.</a:t>
            </a:r>
          </a:p>
          <a:p>
            <a:pPr marL="0" lvl="0" indent="0" algn="l" rtl="0">
              <a:lnSpc>
                <a:spcPct val="100000"/>
              </a:lnSpc>
              <a:spcBef>
                <a:spcPts val="0"/>
              </a:spcBef>
              <a:spcAft>
                <a:spcPts val="0"/>
              </a:spcAft>
              <a:buSzPts val="1100"/>
              <a:buNone/>
            </a:pP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g30c1bbe3eed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6" name="Google Shape;96;g30c1bbe3eed_0_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fr-FR" dirty="0"/>
              <a:t>Le dessin permet de représenter les détails : sur la photo de cette plante, on voit la couleur, le fait que les fleurs poussent en groupe, mais certains détails ne sont pas très visibles ou sont cachés par les feuilles mortes autour.</a:t>
            </a:r>
          </a:p>
          <a:p>
            <a:pPr marL="0" lvl="0" indent="0" algn="l" rtl="0">
              <a:lnSpc>
                <a:spcPct val="100000"/>
              </a:lnSpc>
              <a:spcBef>
                <a:spcPts val="0"/>
              </a:spcBef>
              <a:spcAft>
                <a:spcPts val="0"/>
              </a:spcAft>
              <a:buSzPts val="1100"/>
              <a:buNone/>
            </a:pPr>
            <a:r>
              <a:rPr lang="fr-FR" dirty="0">
                <a:sym typeface="Wingdings" pitchFamily="2" charset="2"/>
              </a:rPr>
              <a:t> Avec le dessin, on peut représenter les différents détails sur une même feuille de dessin pour qu’ils soient tous visibles (et en plus sur un fond blanc cela aide à la compréhension) : la tige et ses écailles, le fait que les fleurs deviennent orange en fanant, et surtout le fait que chaque grosse fleur est en fait une inflorescence, constituée de pleins de minuscules fleurs comme on peut voir en bas du dessin.</a:t>
            </a:r>
            <a:endParaRPr lang="fr-FR" dirty="0"/>
          </a:p>
          <a:p>
            <a:pPr marL="0" lvl="0" indent="0" algn="l" rtl="0">
              <a:lnSpc>
                <a:spcPct val="100000"/>
              </a:lnSpc>
              <a:spcBef>
                <a:spcPts val="0"/>
              </a:spcBef>
              <a:spcAft>
                <a:spcPts val="0"/>
              </a:spcAft>
              <a:buSzPts val="1100"/>
              <a:buNone/>
            </a:pPr>
            <a:endParaRPr lang="fr-FR" dirty="0"/>
          </a:p>
          <a:p>
            <a:pPr marL="0" lvl="0" indent="0" algn="l" rtl="0">
              <a:lnSpc>
                <a:spcPct val="100000"/>
              </a:lnSpc>
              <a:spcBef>
                <a:spcPts val="0"/>
              </a:spcBef>
              <a:spcAft>
                <a:spcPts val="0"/>
              </a:spcAft>
              <a:buSzPts val="1100"/>
              <a:buNone/>
            </a:pP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30c1bbe3eed_0_1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30c1bbe3eed_0_1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endParaRPr lang="fr-FR" dirty="0"/>
          </a:p>
        </p:txBody>
      </p:sp>
    </p:spTree>
    <p:extLst>
      <p:ext uri="{BB962C8B-B14F-4D97-AF65-F5344CB8AC3E}">
        <p14:creationId xmlns:p14="http://schemas.microsoft.com/office/powerpoint/2010/main" val="29567936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8.png"/><Relationship Id="rId3" Type="http://schemas.openxmlformats.org/officeDocument/2006/relationships/image" Target="../media/image2.png"/><Relationship Id="rId7" Type="http://schemas.openxmlformats.org/officeDocument/2006/relationships/image" Target="../media/image5.png"/><Relationship Id="rId12" Type="http://schemas.microsoft.com/office/2007/relationships/hdphoto" Target="../media/hdphoto4.wdp"/><Relationship Id="rId2" Type="http://schemas.openxmlformats.org/officeDocument/2006/relationships/image" Target="../media/image1.png"/><Relationship Id="rId1" Type="http://schemas.openxmlformats.org/officeDocument/2006/relationships/slideMaster" Target="../slideMasters/slideMaster1.xml"/><Relationship Id="rId6" Type="http://schemas.microsoft.com/office/2007/relationships/hdphoto" Target="../media/hdphoto1.wdp"/><Relationship Id="rId11" Type="http://schemas.openxmlformats.org/officeDocument/2006/relationships/image" Target="../media/image7.png"/><Relationship Id="rId5" Type="http://schemas.openxmlformats.org/officeDocument/2006/relationships/image" Target="../media/image4.png"/><Relationship Id="rId10" Type="http://schemas.microsoft.com/office/2007/relationships/hdphoto" Target="../media/hdphoto3.wdp"/><Relationship Id="rId4" Type="http://schemas.openxmlformats.org/officeDocument/2006/relationships/image" Target="../media/image3.png"/><Relationship Id="rId9" Type="http://schemas.openxmlformats.org/officeDocument/2006/relationships/image" Target="../media/image6.png"/><Relationship Id="rId14" Type="http://schemas.microsoft.com/office/2007/relationships/hdphoto" Target="../media/hdphoto5.wdp"/></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53797CA-05DF-1933-486E-82D7835E4A83}"/>
              </a:ext>
            </a:extLst>
          </p:cNvPr>
          <p:cNvSpPr>
            <a:spLocks noGrp="1"/>
          </p:cNvSpPr>
          <p:nvPr>
            <p:ph type="title"/>
          </p:nvPr>
        </p:nvSpPr>
        <p:spPr>
          <a:xfrm>
            <a:off x="627954" y="102394"/>
            <a:ext cx="7886700" cy="994172"/>
          </a:xfrm>
        </p:spPr>
        <p:txBody>
          <a:bodyPr/>
          <a:lstStyle/>
          <a:p>
            <a:r>
              <a:rPr lang="fr-FR" dirty="0"/>
              <a:t>Modifiez le style du titre</a:t>
            </a:r>
          </a:p>
        </p:txBody>
      </p:sp>
      <p:sp>
        <p:nvSpPr>
          <p:cNvPr id="3" name="Espace réservé du contenu 2">
            <a:extLst>
              <a:ext uri="{FF2B5EF4-FFF2-40B4-BE49-F238E27FC236}">
                <a16:creationId xmlns:a16="http://schemas.microsoft.com/office/drawing/2014/main" id="{7CEEC45A-1F19-0E66-9F43-4882D9B3EBA2}"/>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711D75AF-FC74-B19E-8347-73ACC5D48A0D}"/>
              </a:ext>
            </a:extLst>
          </p:cNvPr>
          <p:cNvSpPr>
            <a:spLocks noGrp="1"/>
          </p:cNvSpPr>
          <p:nvPr>
            <p:ph type="dt" sz="half" idx="10"/>
          </p:nvPr>
        </p:nvSpPr>
        <p:spPr>
          <a:xfrm>
            <a:off x="838200" y="6356350"/>
            <a:ext cx="2743200" cy="365125"/>
          </a:xfrm>
          <a:prstGeom prst="rect">
            <a:avLst/>
          </a:prstGeom>
        </p:spPr>
        <p:txBody>
          <a:bodyPr vert="horz" lIns="91440" tIns="45720" rIns="91440" bIns="45720" rtlCol="0" anchor="ctr"/>
          <a:lstStyle>
            <a:defPPr>
              <a:defRPr lang="fr-FR"/>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38889BA-B1BE-754F-89DA-6DD9783EEE76}" type="datetimeFigureOut">
              <a:rPr lang="fr-FR" smtClean="0"/>
              <a:pPr/>
              <a:t>27/08/2025</a:t>
            </a:fld>
            <a:endParaRPr lang="fr-FR"/>
          </a:p>
        </p:txBody>
      </p:sp>
      <p:sp>
        <p:nvSpPr>
          <p:cNvPr id="5" name="Espace réservé du pied de page 4">
            <a:extLst>
              <a:ext uri="{FF2B5EF4-FFF2-40B4-BE49-F238E27FC236}">
                <a16:creationId xmlns:a16="http://schemas.microsoft.com/office/drawing/2014/main" id="{71CC065F-1459-A9A4-EAAB-885C50D1CFD0}"/>
              </a:ext>
            </a:extLst>
          </p:cNvPr>
          <p:cNvSpPr>
            <a:spLocks noGrp="1"/>
          </p:cNvSpPr>
          <p:nvPr>
            <p:ph type="ftr" sz="quarter" idx="11"/>
          </p:nvPr>
        </p:nvSpPr>
        <p:spPr>
          <a:xfrm>
            <a:off x="4038600" y="6356350"/>
            <a:ext cx="4114800" cy="365125"/>
          </a:xfrm>
          <a:prstGeom prst="rect">
            <a:avLst/>
          </a:prstGeom>
        </p:spPr>
        <p:txBody>
          <a:bodyPr vert="horz" lIns="91440" tIns="45720" rIns="91440" bIns="45720" rtlCol="0" anchor="ctr"/>
          <a:lstStyle>
            <a:defPPr>
              <a:defRPr lang="fr-FR"/>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FR"/>
          </a:p>
        </p:txBody>
      </p:sp>
      <p:sp>
        <p:nvSpPr>
          <p:cNvPr id="6" name="Espace réservé du numéro de diapositive 5">
            <a:extLst>
              <a:ext uri="{FF2B5EF4-FFF2-40B4-BE49-F238E27FC236}">
                <a16:creationId xmlns:a16="http://schemas.microsoft.com/office/drawing/2014/main" id="{5DF34BFC-62EC-A2C7-CA1D-3F72B0449EDA}"/>
              </a:ext>
            </a:extLst>
          </p:cNvPr>
          <p:cNvSpPr>
            <a:spLocks noGrp="1"/>
          </p:cNvSpPr>
          <p:nvPr>
            <p:ph type="sldNum" sz="quarter" idx="12"/>
          </p:nvPr>
        </p:nvSpPr>
        <p:spPr/>
        <p:txBody>
          <a:bodyPr/>
          <a:lstStyle/>
          <a:p>
            <a:fld id="{1A9AF9C5-F5D7-1341-AB95-794A9A101E60}" type="slidenum">
              <a:rPr lang="fr-FR" smtClean="0"/>
              <a:t>‹N°›</a:t>
            </a:fld>
            <a:endParaRPr lang="fr-FR"/>
          </a:p>
        </p:txBody>
      </p:sp>
      <p:sp>
        <p:nvSpPr>
          <p:cNvPr id="7" name="Forme libre 6">
            <a:extLst>
              <a:ext uri="{FF2B5EF4-FFF2-40B4-BE49-F238E27FC236}">
                <a16:creationId xmlns:a16="http://schemas.microsoft.com/office/drawing/2014/main" id="{A7BCA06F-6ED7-43DE-A694-9A48C867ED80}"/>
              </a:ext>
            </a:extLst>
          </p:cNvPr>
          <p:cNvSpPr/>
          <p:nvPr userDrawn="1"/>
        </p:nvSpPr>
        <p:spPr>
          <a:xfrm>
            <a:off x="-5963" y="0"/>
            <a:ext cx="1139024" cy="5146482"/>
          </a:xfrm>
          <a:custGeom>
            <a:avLst/>
            <a:gdLst>
              <a:gd name="connsiteX0" fmla="*/ 0 w 946205"/>
              <a:gd name="connsiteY0" fmla="*/ 0 h 6877878"/>
              <a:gd name="connsiteX1" fmla="*/ 0 w 946205"/>
              <a:gd name="connsiteY1" fmla="*/ 6877878 h 6877878"/>
              <a:gd name="connsiteX2" fmla="*/ 946205 w 946205"/>
              <a:gd name="connsiteY2" fmla="*/ 6877878 h 6877878"/>
              <a:gd name="connsiteX3" fmla="*/ 326003 w 946205"/>
              <a:gd name="connsiteY3" fmla="*/ 7951 h 6877878"/>
              <a:gd name="connsiteX4" fmla="*/ 0 w 946205"/>
              <a:gd name="connsiteY4" fmla="*/ 0 h 6877878"/>
              <a:gd name="connsiteX0" fmla="*/ 0 w 1534601"/>
              <a:gd name="connsiteY0" fmla="*/ 0 h 6877878"/>
              <a:gd name="connsiteX1" fmla="*/ 0 w 1534601"/>
              <a:gd name="connsiteY1" fmla="*/ 6877878 h 6877878"/>
              <a:gd name="connsiteX2" fmla="*/ 1534601 w 1534601"/>
              <a:gd name="connsiteY2" fmla="*/ 6877878 h 6877878"/>
              <a:gd name="connsiteX3" fmla="*/ 326003 w 1534601"/>
              <a:gd name="connsiteY3" fmla="*/ 7951 h 6877878"/>
              <a:gd name="connsiteX4" fmla="*/ 0 w 1534601"/>
              <a:gd name="connsiteY4" fmla="*/ 0 h 6877878"/>
              <a:gd name="connsiteX0" fmla="*/ 0 w 1534601"/>
              <a:gd name="connsiteY0" fmla="*/ 0 h 6877878"/>
              <a:gd name="connsiteX1" fmla="*/ 0 w 1534601"/>
              <a:gd name="connsiteY1" fmla="*/ 6877878 h 6877878"/>
              <a:gd name="connsiteX2" fmla="*/ 1534601 w 1534601"/>
              <a:gd name="connsiteY2" fmla="*/ 6877878 h 6877878"/>
              <a:gd name="connsiteX3" fmla="*/ 397565 w 1534601"/>
              <a:gd name="connsiteY3" fmla="*/ 39756 h 6877878"/>
              <a:gd name="connsiteX4" fmla="*/ 0 w 1534601"/>
              <a:gd name="connsiteY4" fmla="*/ 0 h 6877878"/>
              <a:gd name="connsiteX0" fmla="*/ 0 w 1622065"/>
              <a:gd name="connsiteY0" fmla="*/ 0 h 6846073"/>
              <a:gd name="connsiteX1" fmla="*/ 87464 w 1622065"/>
              <a:gd name="connsiteY1" fmla="*/ 6846073 h 6846073"/>
              <a:gd name="connsiteX2" fmla="*/ 1622065 w 1622065"/>
              <a:gd name="connsiteY2" fmla="*/ 6846073 h 6846073"/>
              <a:gd name="connsiteX3" fmla="*/ 485029 w 1622065"/>
              <a:gd name="connsiteY3" fmla="*/ 7951 h 6846073"/>
              <a:gd name="connsiteX4" fmla="*/ 0 w 1622065"/>
              <a:gd name="connsiteY4" fmla="*/ 0 h 6846073"/>
              <a:gd name="connsiteX0" fmla="*/ 0 w 1622065"/>
              <a:gd name="connsiteY0" fmla="*/ 0 h 6861975"/>
              <a:gd name="connsiteX1" fmla="*/ 15903 w 1622065"/>
              <a:gd name="connsiteY1" fmla="*/ 6861975 h 6861975"/>
              <a:gd name="connsiteX2" fmla="*/ 1622065 w 1622065"/>
              <a:gd name="connsiteY2" fmla="*/ 6846073 h 6861975"/>
              <a:gd name="connsiteX3" fmla="*/ 485029 w 1622065"/>
              <a:gd name="connsiteY3" fmla="*/ 7951 h 6861975"/>
              <a:gd name="connsiteX4" fmla="*/ 0 w 1622065"/>
              <a:gd name="connsiteY4" fmla="*/ 0 h 6861975"/>
              <a:gd name="connsiteX0" fmla="*/ 0 w 1622065"/>
              <a:gd name="connsiteY0" fmla="*/ 0 h 6854024"/>
              <a:gd name="connsiteX1" fmla="*/ 15903 w 1622065"/>
              <a:gd name="connsiteY1" fmla="*/ 6854024 h 6854024"/>
              <a:gd name="connsiteX2" fmla="*/ 1622065 w 1622065"/>
              <a:gd name="connsiteY2" fmla="*/ 6846073 h 6854024"/>
              <a:gd name="connsiteX3" fmla="*/ 485029 w 1622065"/>
              <a:gd name="connsiteY3" fmla="*/ 7951 h 6854024"/>
              <a:gd name="connsiteX4" fmla="*/ 0 w 1622065"/>
              <a:gd name="connsiteY4" fmla="*/ 0 h 6854024"/>
              <a:gd name="connsiteX0" fmla="*/ 0 w 1622065"/>
              <a:gd name="connsiteY0" fmla="*/ 0 h 6846073"/>
              <a:gd name="connsiteX1" fmla="*/ 15903 w 1622065"/>
              <a:gd name="connsiteY1" fmla="*/ 6822218 h 6846073"/>
              <a:gd name="connsiteX2" fmla="*/ 1622065 w 1622065"/>
              <a:gd name="connsiteY2" fmla="*/ 6846073 h 6846073"/>
              <a:gd name="connsiteX3" fmla="*/ 485029 w 1622065"/>
              <a:gd name="connsiteY3" fmla="*/ 7951 h 6846073"/>
              <a:gd name="connsiteX4" fmla="*/ 0 w 1622065"/>
              <a:gd name="connsiteY4" fmla="*/ 0 h 6846073"/>
              <a:gd name="connsiteX0" fmla="*/ 0 w 1622065"/>
              <a:gd name="connsiteY0" fmla="*/ 0 h 6846073"/>
              <a:gd name="connsiteX1" fmla="*/ 15903 w 1622065"/>
              <a:gd name="connsiteY1" fmla="*/ 6846072 h 6846073"/>
              <a:gd name="connsiteX2" fmla="*/ 1622065 w 1622065"/>
              <a:gd name="connsiteY2" fmla="*/ 6846073 h 6846073"/>
              <a:gd name="connsiteX3" fmla="*/ 485029 w 1622065"/>
              <a:gd name="connsiteY3" fmla="*/ 7951 h 6846073"/>
              <a:gd name="connsiteX4" fmla="*/ 0 w 1622065"/>
              <a:gd name="connsiteY4" fmla="*/ 0 h 6846073"/>
              <a:gd name="connsiteX0" fmla="*/ 0 w 1622065"/>
              <a:gd name="connsiteY0" fmla="*/ 15903 h 6861976"/>
              <a:gd name="connsiteX1" fmla="*/ 15903 w 1622065"/>
              <a:gd name="connsiteY1" fmla="*/ 6861975 h 6861976"/>
              <a:gd name="connsiteX2" fmla="*/ 1622065 w 1622065"/>
              <a:gd name="connsiteY2" fmla="*/ 6861976 h 6861976"/>
              <a:gd name="connsiteX3" fmla="*/ 492980 w 1622065"/>
              <a:gd name="connsiteY3" fmla="*/ 0 h 6861976"/>
              <a:gd name="connsiteX4" fmla="*/ 0 w 1622065"/>
              <a:gd name="connsiteY4" fmla="*/ 15903 h 6861976"/>
              <a:gd name="connsiteX0" fmla="*/ 0 w 1630016"/>
              <a:gd name="connsiteY0" fmla="*/ 1 h 6861976"/>
              <a:gd name="connsiteX1" fmla="*/ 23854 w 1630016"/>
              <a:gd name="connsiteY1" fmla="*/ 6861975 h 6861976"/>
              <a:gd name="connsiteX2" fmla="*/ 1630016 w 1630016"/>
              <a:gd name="connsiteY2" fmla="*/ 6861976 h 6861976"/>
              <a:gd name="connsiteX3" fmla="*/ 500931 w 1630016"/>
              <a:gd name="connsiteY3" fmla="*/ 0 h 6861976"/>
              <a:gd name="connsiteX4" fmla="*/ 0 w 1630016"/>
              <a:gd name="connsiteY4" fmla="*/ 1 h 6861976"/>
              <a:gd name="connsiteX0" fmla="*/ 0 w 1630016"/>
              <a:gd name="connsiteY0" fmla="*/ 1 h 6861976"/>
              <a:gd name="connsiteX1" fmla="*/ 7951 w 1630016"/>
              <a:gd name="connsiteY1" fmla="*/ 6861975 h 6861976"/>
              <a:gd name="connsiteX2" fmla="*/ 1630016 w 1630016"/>
              <a:gd name="connsiteY2" fmla="*/ 6861976 h 6861976"/>
              <a:gd name="connsiteX3" fmla="*/ 500931 w 1630016"/>
              <a:gd name="connsiteY3" fmla="*/ 0 h 6861976"/>
              <a:gd name="connsiteX4" fmla="*/ 0 w 1630016"/>
              <a:gd name="connsiteY4" fmla="*/ 1 h 6861976"/>
              <a:gd name="connsiteX0" fmla="*/ 198999 w 1622281"/>
              <a:gd name="connsiteY0" fmla="*/ 0 h 6869926"/>
              <a:gd name="connsiteX1" fmla="*/ 216 w 1622281"/>
              <a:gd name="connsiteY1" fmla="*/ 6869925 h 6869926"/>
              <a:gd name="connsiteX2" fmla="*/ 1622281 w 1622281"/>
              <a:gd name="connsiteY2" fmla="*/ 6869926 h 6869926"/>
              <a:gd name="connsiteX3" fmla="*/ 493196 w 1622281"/>
              <a:gd name="connsiteY3" fmla="*/ 7950 h 6869926"/>
              <a:gd name="connsiteX4" fmla="*/ 198999 w 1622281"/>
              <a:gd name="connsiteY4" fmla="*/ 0 h 6869926"/>
              <a:gd name="connsiteX0" fmla="*/ 103747 w 1622445"/>
              <a:gd name="connsiteY0" fmla="*/ 1 h 6861976"/>
              <a:gd name="connsiteX1" fmla="*/ 380 w 1622445"/>
              <a:gd name="connsiteY1" fmla="*/ 6861975 h 6861976"/>
              <a:gd name="connsiteX2" fmla="*/ 1622445 w 1622445"/>
              <a:gd name="connsiteY2" fmla="*/ 6861976 h 6861976"/>
              <a:gd name="connsiteX3" fmla="*/ 493360 w 1622445"/>
              <a:gd name="connsiteY3" fmla="*/ 0 h 6861976"/>
              <a:gd name="connsiteX4" fmla="*/ 103747 w 1622445"/>
              <a:gd name="connsiteY4" fmla="*/ 1 h 6861976"/>
              <a:gd name="connsiteX0" fmla="*/ 0 w 1518698"/>
              <a:gd name="connsiteY0" fmla="*/ 1 h 6861976"/>
              <a:gd name="connsiteX1" fmla="*/ 47708 w 1518698"/>
              <a:gd name="connsiteY1" fmla="*/ 6854024 h 6861976"/>
              <a:gd name="connsiteX2" fmla="*/ 1518698 w 1518698"/>
              <a:gd name="connsiteY2" fmla="*/ 6861976 h 6861976"/>
              <a:gd name="connsiteX3" fmla="*/ 389613 w 1518698"/>
              <a:gd name="connsiteY3" fmla="*/ 0 h 6861976"/>
              <a:gd name="connsiteX4" fmla="*/ 0 w 1518698"/>
              <a:gd name="connsiteY4" fmla="*/ 1 h 6861976"/>
              <a:gd name="connsiteX0" fmla="*/ 0 w 1518698"/>
              <a:gd name="connsiteY0" fmla="*/ 1 h 6861976"/>
              <a:gd name="connsiteX1" fmla="*/ 15903 w 1518698"/>
              <a:gd name="connsiteY1" fmla="*/ 6854024 h 6861976"/>
              <a:gd name="connsiteX2" fmla="*/ 1518698 w 1518698"/>
              <a:gd name="connsiteY2" fmla="*/ 6861976 h 6861976"/>
              <a:gd name="connsiteX3" fmla="*/ 389613 w 1518698"/>
              <a:gd name="connsiteY3" fmla="*/ 0 h 6861976"/>
              <a:gd name="connsiteX4" fmla="*/ 0 w 1518698"/>
              <a:gd name="connsiteY4" fmla="*/ 1 h 6861976"/>
              <a:gd name="connsiteX0" fmla="*/ 0 w 1518698"/>
              <a:gd name="connsiteY0" fmla="*/ 1 h 6861976"/>
              <a:gd name="connsiteX1" fmla="*/ 7952 w 1518698"/>
              <a:gd name="connsiteY1" fmla="*/ 6846073 h 6861976"/>
              <a:gd name="connsiteX2" fmla="*/ 1518698 w 1518698"/>
              <a:gd name="connsiteY2" fmla="*/ 6861976 h 6861976"/>
              <a:gd name="connsiteX3" fmla="*/ 389613 w 1518698"/>
              <a:gd name="connsiteY3" fmla="*/ 0 h 6861976"/>
              <a:gd name="connsiteX4" fmla="*/ 0 w 1518698"/>
              <a:gd name="connsiteY4" fmla="*/ 1 h 6861976"/>
              <a:gd name="connsiteX0" fmla="*/ 0 w 1518698"/>
              <a:gd name="connsiteY0" fmla="*/ 1 h 6861976"/>
              <a:gd name="connsiteX1" fmla="*/ 15903 w 1518698"/>
              <a:gd name="connsiteY1" fmla="*/ 6854025 h 6861976"/>
              <a:gd name="connsiteX2" fmla="*/ 1518698 w 1518698"/>
              <a:gd name="connsiteY2" fmla="*/ 6861976 h 6861976"/>
              <a:gd name="connsiteX3" fmla="*/ 389613 w 1518698"/>
              <a:gd name="connsiteY3" fmla="*/ 0 h 6861976"/>
              <a:gd name="connsiteX4" fmla="*/ 0 w 1518698"/>
              <a:gd name="connsiteY4" fmla="*/ 1 h 6861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8698" h="6861976">
                <a:moveTo>
                  <a:pt x="0" y="1"/>
                </a:moveTo>
                <a:cubicBezTo>
                  <a:pt x="7951" y="2287326"/>
                  <a:pt x="7952" y="4566700"/>
                  <a:pt x="15903" y="6854025"/>
                </a:cubicBezTo>
                <a:lnTo>
                  <a:pt x="1518698" y="6861976"/>
                </a:lnTo>
                <a:lnTo>
                  <a:pt x="389613" y="0"/>
                </a:lnTo>
                <a:lnTo>
                  <a:pt x="0" y="1"/>
                </a:lnTo>
                <a:close/>
              </a:path>
            </a:pathLst>
          </a:custGeom>
          <a:solidFill>
            <a:srgbClr val="2392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50" dirty="0"/>
          </a:p>
        </p:txBody>
      </p:sp>
      <p:pic>
        <p:nvPicPr>
          <p:cNvPr id="8" name="Image 7">
            <a:extLst>
              <a:ext uri="{FF2B5EF4-FFF2-40B4-BE49-F238E27FC236}">
                <a16:creationId xmlns:a16="http://schemas.microsoft.com/office/drawing/2014/main" id="{E2F44292-E44F-C85A-7DBA-E3581DEC690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30658" y="4916380"/>
            <a:ext cx="194594" cy="181369"/>
          </a:xfrm>
          <a:prstGeom prst="rect">
            <a:avLst/>
          </a:prstGeom>
        </p:spPr>
      </p:pic>
      <p:pic>
        <p:nvPicPr>
          <p:cNvPr id="9" name="Image 8">
            <a:extLst>
              <a:ext uri="{FF2B5EF4-FFF2-40B4-BE49-F238E27FC236}">
                <a16:creationId xmlns:a16="http://schemas.microsoft.com/office/drawing/2014/main" id="{AB6438E7-6C6C-EEC7-E4C6-F0F2EDE366E2}"/>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92321" y="4908178"/>
            <a:ext cx="107688" cy="179480"/>
          </a:xfrm>
          <a:prstGeom prst="rect">
            <a:avLst/>
          </a:prstGeom>
        </p:spPr>
      </p:pic>
      <p:pic>
        <p:nvPicPr>
          <p:cNvPr id="10" name="Image 9">
            <a:extLst>
              <a:ext uri="{FF2B5EF4-FFF2-40B4-BE49-F238E27FC236}">
                <a16:creationId xmlns:a16="http://schemas.microsoft.com/office/drawing/2014/main" id="{31A05ADD-AF50-E775-9EBB-BBC2A730A65F}"/>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31952" y="4929175"/>
            <a:ext cx="260718" cy="136026"/>
          </a:xfrm>
          <a:prstGeom prst="rect">
            <a:avLst/>
          </a:prstGeom>
        </p:spPr>
      </p:pic>
      <p:pic>
        <p:nvPicPr>
          <p:cNvPr id="11" name="Image 10">
            <a:extLst>
              <a:ext uri="{FF2B5EF4-FFF2-40B4-BE49-F238E27FC236}">
                <a16:creationId xmlns:a16="http://schemas.microsoft.com/office/drawing/2014/main" id="{1387834C-4020-1BAA-AC3B-A7B0BB19683D}"/>
              </a:ext>
            </a:extLst>
          </p:cNvPr>
          <p:cNvPicPr>
            <a:picLocks noChangeAspect="1"/>
          </p:cNvPicPr>
          <p:nvPr userDrawn="1"/>
        </p:nvPicPr>
        <p:blipFill>
          <a:blip r:embed="rId5" cstate="email">
            <a:duotone>
              <a:prstClr val="black"/>
              <a:schemeClr val="tx1">
                <a:tint val="45000"/>
                <a:satMod val="400000"/>
              </a:schemeClr>
            </a:duotone>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2415019" y="4905288"/>
            <a:ext cx="171923" cy="181369"/>
          </a:xfrm>
          <a:prstGeom prst="rect">
            <a:avLst/>
          </a:prstGeom>
        </p:spPr>
      </p:pic>
      <p:pic>
        <p:nvPicPr>
          <p:cNvPr id="12" name="Image 11">
            <a:extLst>
              <a:ext uri="{FF2B5EF4-FFF2-40B4-BE49-F238E27FC236}">
                <a16:creationId xmlns:a16="http://schemas.microsoft.com/office/drawing/2014/main" id="{B3846FAE-6744-F51F-7A7B-8A9928DE0D96}"/>
              </a:ext>
            </a:extLst>
          </p:cNvPr>
          <p:cNvPicPr>
            <a:picLocks noChangeAspect="1"/>
          </p:cNvPicPr>
          <p:nvPr userDrawn="1"/>
        </p:nvPicPr>
        <p:blipFill>
          <a:blip r:embed="rId7" cstate="email">
            <a:duotone>
              <a:prstClr val="black"/>
              <a:schemeClr val="tx1">
                <a:tint val="45000"/>
                <a:satMod val="400000"/>
              </a:schemeClr>
            </a:duotone>
            <a:extLst>
              <a:ext uri="{BEBA8EAE-BF5A-486C-A8C5-ECC9F3942E4B}">
                <a14:imgProps xmlns:a14="http://schemas.microsoft.com/office/drawing/2010/main">
                  <a14:imgLayer r:embed="rId8">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2128757" y="4887151"/>
            <a:ext cx="149629" cy="199506"/>
          </a:xfrm>
          <a:prstGeom prst="rect">
            <a:avLst/>
          </a:prstGeom>
        </p:spPr>
      </p:pic>
      <p:pic>
        <p:nvPicPr>
          <p:cNvPr id="13" name="Image 12">
            <a:extLst>
              <a:ext uri="{FF2B5EF4-FFF2-40B4-BE49-F238E27FC236}">
                <a16:creationId xmlns:a16="http://schemas.microsoft.com/office/drawing/2014/main" id="{1DFE7F97-E510-DA16-2CDF-F9B6224A8748}"/>
              </a:ext>
            </a:extLst>
          </p:cNvPr>
          <p:cNvPicPr>
            <a:picLocks noChangeAspect="1"/>
          </p:cNvPicPr>
          <p:nvPr userDrawn="1"/>
        </p:nvPicPr>
        <p:blipFill>
          <a:blip r:embed="rId9" cstate="email">
            <a:duotone>
              <a:prstClr val="black"/>
              <a:schemeClr val="tx1">
                <a:tint val="45000"/>
                <a:satMod val="400000"/>
              </a:schemeClr>
            </a:duotone>
            <a:extLst>
              <a:ext uri="{BEBA8EAE-BF5A-486C-A8C5-ECC9F3942E4B}">
                <a14:imgProps xmlns:a14="http://schemas.microsoft.com/office/drawing/2010/main">
                  <a14:imgLayer r:embed="rId10">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1765408" y="4929856"/>
            <a:ext cx="236914" cy="149629"/>
          </a:xfrm>
          <a:prstGeom prst="rect">
            <a:avLst/>
          </a:prstGeom>
        </p:spPr>
      </p:pic>
      <p:pic>
        <p:nvPicPr>
          <p:cNvPr id="14" name="Image 13">
            <a:extLst>
              <a:ext uri="{FF2B5EF4-FFF2-40B4-BE49-F238E27FC236}">
                <a16:creationId xmlns:a16="http://schemas.microsoft.com/office/drawing/2014/main" id="{FAB0899C-6EC9-E634-8EFE-32BF45801718}"/>
              </a:ext>
            </a:extLst>
          </p:cNvPr>
          <p:cNvPicPr>
            <a:picLocks noChangeAspect="1"/>
          </p:cNvPicPr>
          <p:nvPr userDrawn="1"/>
        </p:nvPicPr>
        <p:blipFill>
          <a:blip r:embed="rId11" cstate="email">
            <a:duotone>
              <a:prstClr val="black"/>
              <a:schemeClr val="tx1">
                <a:tint val="45000"/>
                <a:satMod val="400000"/>
              </a:schemeClr>
            </a:duotone>
            <a:extLst>
              <a:ext uri="{BEBA8EAE-BF5A-486C-A8C5-ECC9F3942E4B}">
                <a14:imgProps xmlns:a14="http://schemas.microsoft.com/office/drawing/2010/main">
                  <a14:imgLayer r:embed="rId12">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1445627" y="4906504"/>
            <a:ext cx="198372" cy="181369"/>
          </a:xfrm>
          <a:prstGeom prst="rect">
            <a:avLst/>
          </a:prstGeom>
        </p:spPr>
      </p:pic>
      <p:pic>
        <p:nvPicPr>
          <p:cNvPr id="15" name="Image 14">
            <a:extLst>
              <a:ext uri="{FF2B5EF4-FFF2-40B4-BE49-F238E27FC236}">
                <a16:creationId xmlns:a16="http://schemas.microsoft.com/office/drawing/2014/main" id="{623AD63B-C6F1-7030-9B24-E6BC7462DAE4}"/>
              </a:ext>
            </a:extLst>
          </p:cNvPr>
          <p:cNvPicPr>
            <a:picLocks noChangeAspect="1"/>
          </p:cNvPicPr>
          <p:nvPr userDrawn="1"/>
        </p:nvPicPr>
        <p:blipFill>
          <a:blip r:embed="rId13" cstate="email">
            <a:duotone>
              <a:prstClr val="black"/>
              <a:schemeClr val="tx1">
                <a:tint val="45000"/>
                <a:satMod val="400000"/>
              </a:schemeClr>
            </a:duotone>
            <a:extLst>
              <a:ext uri="{BEBA8EAE-BF5A-486C-A8C5-ECC9F3942E4B}">
                <a14:imgProps xmlns:a14="http://schemas.microsoft.com/office/drawing/2010/main">
                  <a14:imgLayer r:embed="rId14">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1172852" y="4943159"/>
            <a:ext cx="166255" cy="149629"/>
          </a:xfrm>
          <a:prstGeom prst="rect">
            <a:avLst/>
          </a:prstGeom>
        </p:spPr>
      </p:pic>
    </p:spTree>
    <p:extLst>
      <p:ext uri="{BB962C8B-B14F-4D97-AF65-F5344CB8AC3E}">
        <p14:creationId xmlns:p14="http://schemas.microsoft.com/office/powerpoint/2010/main" val="41174480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fr"/>
              <a:t>‹N°›</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6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png"/><Relationship Id="rId13" Type="http://schemas.openxmlformats.org/officeDocument/2006/relationships/image" Target="../media/image16.png"/><Relationship Id="rId18" Type="http://schemas.openxmlformats.org/officeDocument/2006/relationships/image" Target="../media/image21.emf"/><Relationship Id="rId3" Type="http://schemas.openxmlformats.org/officeDocument/2006/relationships/image" Target="../media/image9.emf"/><Relationship Id="rId7" Type="http://schemas.openxmlformats.org/officeDocument/2006/relationships/image" Target="../media/image1.png"/><Relationship Id="rId12" Type="http://schemas.openxmlformats.org/officeDocument/2006/relationships/image" Target="../media/image15.png"/><Relationship Id="rId17" Type="http://schemas.openxmlformats.org/officeDocument/2006/relationships/image" Target="../media/image20.emf"/><Relationship Id="rId2" Type="http://schemas.openxmlformats.org/officeDocument/2006/relationships/notesSlide" Target="../notesSlides/notesSlide1.xml"/><Relationship Id="rId16"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12.png"/><Relationship Id="rId11" Type="http://schemas.openxmlformats.org/officeDocument/2006/relationships/image" Target="../media/image14.png"/><Relationship Id="rId5" Type="http://schemas.openxmlformats.org/officeDocument/2006/relationships/image" Target="../media/image11.emf"/><Relationship Id="rId15" Type="http://schemas.openxmlformats.org/officeDocument/2006/relationships/image" Target="../media/image18.png"/><Relationship Id="rId10" Type="http://schemas.openxmlformats.org/officeDocument/2006/relationships/image" Target="../media/image13.png"/><Relationship Id="rId19" Type="http://schemas.openxmlformats.org/officeDocument/2006/relationships/image" Target="../media/image22.emf"/><Relationship Id="rId4" Type="http://schemas.openxmlformats.org/officeDocument/2006/relationships/image" Target="../media/image10.png"/><Relationship Id="rId9" Type="http://schemas.openxmlformats.org/officeDocument/2006/relationships/image" Target="../media/image3.png"/><Relationship Id="rId14" Type="http://schemas.openxmlformats.org/officeDocument/2006/relationships/image" Target="../media/image17.png"/></Relationships>
</file>

<file path=ppt/slides/_rels/slide10.xml.rels><?xml version="1.0" encoding="UTF-8" standalone="yes"?>
<Relationships xmlns="http://schemas.openxmlformats.org/package/2006/relationships"><Relationship Id="rId8" Type="http://schemas.openxmlformats.org/officeDocument/2006/relationships/image" Target="../media/image42.jpeg"/><Relationship Id="rId3" Type="http://schemas.openxmlformats.org/officeDocument/2006/relationships/image" Target="../media/image38.png"/><Relationship Id="rId7" Type="http://schemas.openxmlformats.org/officeDocument/2006/relationships/image" Target="../media/image41.pn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40.png"/><Relationship Id="rId5" Type="http://schemas.microsoft.com/office/2007/relationships/hdphoto" Target="../media/hdphoto6.wdp"/><Relationship Id="rId4" Type="http://schemas.openxmlformats.org/officeDocument/2006/relationships/image" Target="../media/image39.png"/></Relationships>
</file>

<file path=ppt/slides/_rels/slide1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47.emf"/><Relationship Id="rId5" Type="http://schemas.openxmlformats.org/officeDocument/2006/relationships/image" Target="../media/image46.emf"/><Relationship Id="rId4" Type="http://schemas.openxmlformats.org/officeDocument/2006/relationships/image" Target="../media/image45.emf"/></Relationships>
</file>

<file path=ppt/slides/_rels/slide1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49.emf"/></Relationships>
</file>

<file path=ppt/slides/_rels/slide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24.em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0.emf"/><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29.emf"/><Relationship Id="rId5" Type="http://schemas.openxmlformats.org/officeDocument/2006/relationships/image" Target="../media/image28.emf"/><Relationship Id="rId4" Type="http://schemas.openxmlformats.org/officeDocument/2006/relationships/image" Target="../media/image27.emf"/></Relationships>
</file>

<file path=ppt/slides/_rels/slide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32.png"/></Relationships>
</file>

<file path=ppt/slides/_rels/slide7.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34.emf"/></Relationships>
</file>

<file path=ppt/slides/_rels/slide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37.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21" name="Image 20">
            <a:extLst>
              <a:ext uri="{FF2B5EF4-FFF2-40B4-BE49-F238E27FC236}">
                <a16:creationId xmlns:a16="http://schemas.microsoft.com/office/drawing/2014/main" id="{59011BEC-B60E-CDD9-C397-CEF16F7EB19B}"/>
              </a:ext>
            </a:extLst>
          </p:cNvPr>
          <p:cNvPicPr>
            <a:picLocks noChangeAspect="1"/>
          </p:cNvPicPr>
          <p:nvPr/>
        </p:nvPicPr>
        <p:blipFill>
          <a:blip r:embed="rId3"/>
          <a:srcRect l="1020" t="5539" b="15067"/>
          <a:stretch/>
        </p:blipFill>
        <p:spPr>
          <a:xfrm rot="5400000">
            <a:off x="3591108" y="-339752"/>
            <a:ext cx="5213139" cy="5892643"/>
          </a:xfrm>
          <a:prstGeom prst="rect">
            <a:avLst/>
          </a:prstGeom>
        </p:spPr>
      </p:pic>
      <p:grpSp>
        <p:nvGrpSpPr>
          <p:cNvPr id="17" name="Groupe 16">
            <a:extLst>
              <a:ext uri="{FF2B5EF4-FFF2-40B4-BE49-F238E27FC236}">
                <a16:creationId xmlns:a16="http://schemas.microsoft.com/office/drawing/2014/main" id="{2117CBAF-9D23-7FAA-43DD-F17A34E81EEF}"/>
              </a:ext>
            </a:extLst>
          </p:cNvPr>
          <p:cNvGrpSpPr/>
          <p:nvPr/>
        </p:nvGrpSpPr>
        <p:grpSpPr>
          <a:xfrm>
            <a:off x="0" y="0"/>
            <a:ext cx="4172136" cy="5143500"/>
            <a:chOff x="0" y="0"/>
            <a:chExt cx="5562848" cy="6858000"/>
          </a:xfrm>
          <a:solidFill>
            <a:srgbClr val="2392A0"/>
          </a:solidFill>
        </p:grpSpPr>
        <p:pic>
          <p:nvPicPr>
            <p:cNvPr id="58" name="Google Shape;58;p13"/>
            <p:cNvPicPr preferRelativeResize="0"/>
            <p:nvPr/>
          </p:nvPicPr>
          <p:blipFill>
            <a:blip r:embed="rId4" cstate="email">
              <a:alphaModFix/>
              <a:extLst>
                <a:ext uri="{28A0092B-C50C-407E-A947-70E740481C1C}">
                  <a14:useLocalDpi xmlns:a14="http://schemas.microsoft.com/office/drawing/2010/main"/>
                </a:ext>
              </a:extLst>
            </a:blip>
            <a:stretch>
              <a:fillRect/>
            </a:stretch>
          </p:blipFill>
          <p:spPr>
            <a:xfrm>
              <a:off x="174725" y="4291400"/>
              <a:ext cx="2450142" cy="656400"/>
            </a:xfrm>
            <a:prstGeom prst="rect">
              <a:avLst/>
            </a:prstGeom>
            <a:grpFill/>
            <a:ln>
              <a:noFill/>
            </a:ln>
          </p:spPr>
        </p:pic>
        <p:pic>
          <p:nvPicPr>
            <p:cNvPr id="2" name="Image 1">
              <a:extLst>
                <a:ext uri="{FF2B5EF4-FFF2-40B4-BE49-F238E27FC236}">
                  <a16:creationId xmlns:a16="http://schemas.microsoft.com/office/drawing/2014/main" id="{B85E8127-5274-5E8C-E480-7C34B5793EB7}"/>
                </a:ext>
              </a:extLst>
            </p:cNvPr>
            <p:cNvPicPr>
              <a:picLocks noChangeAspect="1"/>
            </p:cNvPicPr>
            <p:nvPr/>
          </p:nvPicPr>
          <p:blipFill>
            <a:blip r:embed="rId5"/>
            <a:stretch>
              <a:fillRect/>
            </a:stretch>
          </p:blipFill>
          <p:spPr>
            <a:xfrm>
              <a:off x="334056" y="2457399"/>
              <a:ext cx="2203136" cy="1744149"/>
            </a:xfrm>
            <a:prstGeom prst="rect">
              <a:avLst/>
            </a:prstGeom>
            <a:grpFill/>
          </p:spPr>
        </p:pic>
        <p:sp>
          <p:nvSpPr>
            <p:cNvPr id="6" name="Organigramme : Entrée manuelle 13">
              <a:extLst>
                <a:ext uri="{FF2B5EF4-FFF2-40B4-BE49-F238E27FC236}">
                  <a16:creationId xmlns:a16="http://schemas.microsoft.com/office/drawing/2014/main" id="{9B2B7534-4849-A61E-BDC0-8A9BA11446DB}"/>
                </a:ext>
              </a:extLst>
            </p:cNvPr>
            <p:cNvSpPr/>
            <p:nvPr/>
          </p:nvSpPr>
          <p:spPr>
            <a:xfrm rot="5400000">
              <a:off x="-647576" y="647576"/>
              <a:ext cx="6858000" cy="5562848"/>
            </a:xfrm>
            <a:prstGeom prst="flowChartManualInp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8" name="Image 7">
              <a:extLst>
                <a:ext uri="{FF2B5EF4-FFF2-40B4-BE49-F238E27FC236}">
                  <a16:creationId xmlns:a16="http://schemas.microsoft.com/office/drawing/2014/main" id="{58865881-2193-B857-04BE-9D7013C8384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730647" y="852677"/>
              <a:ext cx="1516843" cy="395818"/>
            </a:xfrm>
            <a:prstGeom prst="rect">
              <a:avLst/>
            </a:prstGeom>
            <a:grpFill/>
          </p:spPr>
        </p:pic>
        <p:pic>
          <p:nvPicPr>
            <p:cNvPr id="9" name="Image 8">
              <a:extLst>
                <a:ext uri="{FF2B5EF4-FFF2-40B4-BE49-F238E27FC236}">
                  <a16:creationId xmlns:a16="http://schemas.microsoft.com/office/drawing/2014/main" id="{5F924F4D-9F22-5546-2958-8DEE6B11BA1C}"/>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951712" y="351237"/>
              <a:ext cx="259459" cy="241825"/>
            </a:xfrm>
            <a:prstGeom prst="rect">
              <a:avLst/>
            </a:prstGeom>
            <a:grpFill/>
          </p:spPr>
        </p:pic>
        <p:pic>
          <p:nvPicPr>
            <p:cNvPr id="10" name="Image 9">
              <a:extLst>
                <a:ext uri="{FF2B5EF4-FFF2-40B4-BE49-F238E27FC236}">
                  <a16:creationId xmlns:a16="http://schemas.microsoft.com/office/drawing/2014/main" id="{FD2682D3-6DC2-0A82-F8F7-93F9797FFCBA}"/>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483842" y="340302"/>
              <a:ext cx="143584" cy="239306"/>
            </a:xfrm>
            <a:prstGeom prst="rect">
              <a:avLst/>
            </a:prstGeom>
            <a:grpFill/>
          </p:spPr>
        </p:pic>
        <p:pic>
          <p:nvPicPr>
            <p:cNvPr id="11" name="Image 10">
              <a:extLst>
                <a:ext uri="{FF2B5EF4-FFF2-40B4-BE49-F238E27FC236}">
                  <a16:creationId xmlns:a16="http://schemas.microsoft.com/office/drawing/2014/main" id="{89701FF6-7D7C-C31B-F07C-FA4A8A814531}"/>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280089" y="368297"/>
              <a:ext cx="347624" cy="181368"/>
            </a:xfrm>
            <a:prstGeom prst="rect">
              <a:avLst/>
            </a:prstGeom>
            <a:grpFill/>
          </p:spPr>
        </p:pic>
        <p:pic>
          <p:nvPicPr>
            <p:cNvPr id="12" name="Image 11">
              <a:extLst>
                <a:ext uri="{FF2B5EF4-FFF2-40B4-BE49-F238E27FC236}">
                  <a16:creationId xmlns:a16="http://schemas.microsoft.com/office/drawing/2014/main" id="{B53B1EA7-3AD0-AA77-F0C2-289A6530AFCB}"/>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4105912" y="324357"/>
              <a:ext cx="229231" cy="241825"/>
            </a:xfrm>
            <a:prstGeom prst="rect">
              <a:avLst/>
            </a:prstGeom>
            <a:grpFill/>
          </p:spPr>
        </p:pic>
        <p:pic>
          <p:nvPicPr>
            <p:cNvPr id="13" name="Image 12">
              <a:extLst>
                <a:ext uri="{FF2B5EF4-FFF2-40B4-BE49-F238E27FC236}">
                  <a16:creationId xmlns:a16="http://schemas.microsoft.com/office/drawing/2014/main" id="{3A6CEFC6-9F9E-732B-0A2C-89FD85F8079F}"/>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3623797" y="312265"/>
              <a:ext cx="199505" cy="266008"/>
            </a:xfrm>
            <a:prstGeom prst="rect">
              <a:avLst/>
            </a:prstGeom>
            <a:grpFill/>
          </p:spPr>
        </p:pic>
        <p:pic>
          <p:nvPicPr>
            <p:cNvPr id="14" name="Image 13">
              <a:extLst>
                <a:ext uri="{FF2B5EF4-FFF2-40B4-BE49-F238E27FC236}">
                  <a16:creationId xmlns:a16="http://schemas.microsoft.com/office/drawing/2014/main" id="{3BD28511-18D2-1714-9D1F-570C01DFA934}"/>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2988606" y="369205"/>
              <a:ext cx="315885" cy="199505"/>
            </a:xfrm>
            <a:prstGeom prst="rect">
              <a:avLst/>
            </a:prstGeom>
            <a:grpFill/>
          </p:spPr>
        </p:pic>
        <p:pic>
          <p:nvPicPr>
            <p:cNvPr id="15" name="Image 14">
              <a:extLst>
                <a:ext uri="{FF2B5EF4-FFF2-40B4-BE49-F238E27FC236}">
                  <a16:creationId xmlns:a16="http://schemas.microsoft.com/office/drawing/2014/main" id="{BFE09153-3736-22B2-F21C-CE67E4ECC004}"/>
                </a:ext>
              </a:extLst>
            </p:cNvPr>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2356821" y="338069"/>
              <a:ext cx="264496" cy="241825"/>
            </a:xfrm>
            <a:prstGeom prst="rect">
              <a:avLst/>
            </a:prstGeom>
            <a:grpFill/>
          </p:spPr>
        </p:pic>
        <p:pic>
          <p:nvPicPr>
            <p:cNvPr id="16" name="Image 15">
              <a:extLst>
                <a:ext uri="{FF2B5EF4-FFF2-40B4-BE49-F238E27FC236}">
                  <a16:creationId xmlns:a16="http://schemas.microsoft.com/office/drawing/2014/main" id="{A174E886-CB3C-95CB-A9F9-F584AD52ACAE}"/>
                </a:ext>
              </a:extLst>
            </p:cNvPr>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1828231" y="386942"/>
              <a:ext cx="221673" cy="199505"/>
            </a:xfrm>
            <a:prstGeom prst="rect">
              <a:avLst/>
            </a:prstGeom>
            <a:grpFill/>
          </p:spPr>
        </p:pic>
      </p:grpSp>
      <p:pic>
        <p:nvPicPr>
          <p:cNvPr id="54" name="Google Shape;54;p13"/>
          <p:cNvPicPr preferRelativeResize="0"/>
          <p:nvPr/>
        </p:nvPicPr>
        <p:blipFill>
          <a:blip r:embed="rId15" cstate="email">
            <a:alphaModFix/>
            <a:extLst>
              <a:ext uri="{28A0092B-C50C-407E-A947-70E740481C1C}">
                <a14:useLocalDpi xmlns:a14="http://schemas.microsoft.com/office/drawing/2010/main"/>
              </a:ext>
            </a:extLst>
          </a:blip>
          <a:stretch>
            <a:fillRect/>
          </a:stretch>
        </p:blipFill>
        <p:spPr>
          <a:xfrm rot="14639096" flipV="1">
            <a:off x="4173029" y="2732636"/>
            <a:ext cx="2328779" cy="2194915"/>
          </a:xfrm>
          <a:prstGeom prst="rect">
            <a:avLst/>
          </a:prstGeom>
          <a:noFill/>
          <a:ln>
            <a:noFill/>
          </a:ln>
        </p:spPr>
      </p:pic>
      <p:pic>
        <p:nvPicPr>
          <p:cNvPr id="55" name="Google Shape;55;p13"/>
          <p:cNvPicPr preferRelativeResize="0"/>
          <p:nvPr/>
        </p:nvPicPr>
        <p:blipFill>
          <a:blip r:embed="rId16" cstate="email">
            <a:alphaModFix/>
            <a:extLst>
              <a:ext uri="{28A0092B-C50C-407E-A947-70E740481C1C}">
                <a14:useLocalDpi xmlns:a14="http://schemas.microsoft.com/office/drawing/2010/main"/>
              </a:ext>
            </a:extLst>
          </a:blip>
          <a:stretch>
            <a:fillRect/>
          </a:stretch>
        </p:blipFill>
        <p:spPr>
          <a:xfrm>
            <a:off x="6691067" y="2457399"/>
            <a:ext cx="2805048" cy="2755741"/>
          </a:xfrm>
          <a:prstGeom prst="rect">
            <a:avLst/>
          </a:prstGeom>
          <a:noFill/>
          <a:ln>
            <a:noFill/>
          </a:ln>
        </p:spPr>
      </p:pic>
      <p:sp>
        <p:nvSpPr>
          <p:cNvPr id="56" name="Google Shape;56;p13"/>
          <p:cNvSpPr txBox="1"/>
          <p:nvPr/>
        </p:nvSpPr>
        <p:spPr>
          <a:xfrm>
            <a:off x="334375" y="2332448"/>
            <a:ext cx="3677134" cy="885300"/>
          </a:xfrm>
          <a:prstGeom prst="rect">
            <a:avLst/>
          </a:prstGeom>
          <a:noFill/>
          <a:ln>
            <a:noFill/>
          </a:ln>
        </p:spPr>
        <p:txBody>
          <a:bodyPr spcFirstLastPara="1" wrap="square" lIns="91425" tIns="91425" rIns="91425" bIns="91425" anchor="b" anchorCtr="0">
            <a:noAutofit/>
          </a:bodyPr>
          <a:lstStyle/>
          <a:p>
            <a:pPr marL="0" lvl="0" indent="0" rtl="0">
              <a:spcBef>
                <a:spcPts val="0"/>
              </a:spcBef>
              <a:spcAft>
                <a:spcPts val="0"/>
              </a:spcAft>
              <a:buNone/>
            </a:pPr>
            <a:r>
              <a:rPr lang="fr" sz="3600" b="1" dirty="0">
                <a:solidFill>
                  <a:schemeClr val="bg1"/>
                </a:solidFill>
                <a:latin typeface="Raleway SemiBold" panose="020B0003030101060003" pitchFamily="34" charset="0"/>
                <a:ea typeface="Raleway"/>
                <a:cs typeface="Raleway"/>
                <a:sym typeface="Raleway"/>
              </a:rPr>
              <a:t>Atelier</a:t>
            </a:r>
            <a:br>
              <a:rPr lang="fr" sz="3600" b="1" dirty="0">
                <a:solidFill>
                  <a:schemeClr val="bg1"/>
                </a:solidFill>
                <a:latin typeface="Raleway SemiBold" panose="020B0003030101060003" pitchFamily="34" charset="0"/>
                <a:ea typeface="Raleway"/>
                <a:cs typeface="Raleway"/>
                <a:sym typeface="Raleway"/>
              </a:rPr>
            </a:br>
            <a:r>
              <a:rPr lang="fr" sz="3600" b="1" dirty="0">
                <a:solidFill>
                  <a:schemeClr val="bg1"/>
                </a:solidFill>
                <a:latin typeface="Raleway SemiBold" panose="020B0003030101060003" pitchFamily="34" charset="0"/>
                <a:ea typeface="Raleway"/>
                <a:cs typeface="Raleway"/>
                <a:sym typeface="Raleway"/>
              </a:rPr>
              <a:t>de dessin scientifique</a:t>
            </a:r>
            <a:br>
              <a:rPr lang="fr" sz="3200" b="1" dirty="0">
                <a:solidFill>
                  <a:schemeClr val="bg1"/>
                </a:solidFill>
                <a:latin typeface="Raleway"/>
                <a:ea typeface="Raleway"/>
                <a:cs typeface="Raleway"/>
                <a:sym typeface="Raleway"/>
              </a:rPr>
            </a:br>
            <a:r>
              <a:rPr lang="fr" sz="2000" dirty="0">
                <a:solidFill>
                  <a:schemeClr val="bg2">
                    <a:lumMod val="20000"/>
                    <a:lumOff val="80000"/>
                  </a:schemeClr>
                </a:solidFill>
                <a:latin typeface="Raleway"/>
                <a:ea typeface="Raleway"/>
                <a:cs typeface="Raleway"/>
                <a:sym typeface="Raleway"/>
              </a:rPr>
              <a:t>Algues de la laisse de mer</a:t>
            </a:r>
            <a:endParaRPr sz="2000" dirty="0">
              <a:solidFill>
                <a:schemeClr val="bg2">
                  <a:lumMod val="20000"/>
                  <a:lumOff val="80000"/>
                </a:schemeClr>
              </a:solidFill>
              <a:latin typeface="Raleway"/>
              <a:ea typeface="Raleway"/>
              <a:cs typeface="Raleway"/>
              <a:sym typeface="Raleway"/>
            </a:endParaRPr>
          </a:p>
        </p:txBody>
      </p:sp>
      <p:pic>
        <p:nvPicPr>
          <p:cNvPr id="3" name="Image 2">
            <a:extLst>
              <a:ext uri="{FF2B5EF4-FFF2-40B4-BE49-F238E27FC236}">
                <a16:creationId xmlns:a16="http://schemas.microsoft.com/office/drawing/2014/main" id="{74F1E80D-FB4B-62E9-BA47-4D708C851B05}"/>
              </a:ext>
            </a:extLst>
          </p:cNvPr>
          <p:cNvPicPr>
            <a:picLocks noChangeAspect="1"/>
          </p:cNvPicPr>
          <p:nvPr/>
        </p:nvPicPr>
        <p:blipFill>
          <a:blip r:embed="rId17"/>
          <a:stretch>
            <a:fillRect/>
          </a:stretch>
        </p:blipFill>
        <p:spPr>
          <a:xfrm>
            <a:off x="6153968" y="0"/>
            <a:ext cx="2990031" cy="2028680"/>
          </a:xfrm>
          <a:prstGeom prst="rect">
            <a:avLst/>
          </a:prstGeom>
        </p:spPr>
      </p:pic>
      <p:sp>
        <p:nvSpPr>
          <p:cNvPr id="4" name="AutoShape 2">
            <a:extLst>
              <a:ext uri="{FF2B5EF4-FFF2-40B4-BE49-F238E27FC236}">
                <a16:creationId xmlns:a16="http://schemas.microsoft.com/office/drawing/2014/main" id="{332D19AD-75E1-2DAB-BCCA-4B7217B958C5}"/>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pic>
        <p:nvPicPr>
          <p:cNvPr id="20" name="Image 19">
            <a:extLst>
              <a:ext uri="{FF2B5EF4-FFF2-40B4-BE49-F238E27FC236}">
                <a16:creationId xmlns:a16="http://schemas.microsoft.com/office/drawing/2014/main" id="{DF5F9D88-DC89-4C5F-71A8-95904045CE40}"/>
              </a:ext>
            </a:extLst>
          </p:cNvPr>
          <p:cNvPicPr>
            <a:picLocks noChangeAspect="1"/>
          </p:cNvPicPr>
          <p:nvPr/>
        </p:nvPicPr>
        <p:blipFill>
          <a:blip r:embed="rId18"/>
          <a:stretch>
            <a:fillRect/>
          </a:stretch>
        </p:blipFill>
        <p:spPr>
          <a:xfrm rot="16454958">
            <a:off x="3569491" y="377889"/>
            <a:ext cx="2853896" cy="2009619"/>
          </a:xfrm>
          <a:prstGeom prst="rect">
            <a:avLst/>
          </a:prstGeom>
        </p:spPr>
      </p:pic>
      <p:grpSp>
        <p:nvGrpSpPr>
          <p:cNvPr id="7" name="Groupe 6">
            <a:extLst>
              <a:ext uri="{FF2B5EF4-FFF2-40B4-BE49-F238E27FC236}">
                <a16:creationId xmlns:a16="http://schemas.microsoft.com/office/drawing/2014/main" id="{F72F41C8-4FAC-B412-15C4-A2A2637B03F6}"/>
              </a:ext>
            </a:extLst>
          </p:cNvPr>
          <p:cNvGrpSpPr/>
          <p:nvPr/>
        </p:nvGrpSpPr>
        <p:grpSpPr>
          <a:xfrm>
            <a:off x="804403" y="3360343"/>
            <a:ext cx="2275031" cy="1783157"/>
            <a:chOff x="804403" y="3266414"/>
            <a:chExt cx="2419914" cy="1916435"/>
          </a:xfrm>
        </p:grpSpPr>
        <p:pic>
          <p:nvPicPr>
            <p:cNvPr id="18" name="Image 17">
              <a:extLst>
                <a:ext uri="{FF2B5EF4-FFF2-40B4-BE49-F238E27FC236}">
                  <a16:creationId xmlns:a16="http://schemas.microsoft.com/office/drawing/2014/main" id="{BCCFEF9E-C664-D7B6-4050-E8EBDD8096B9}"/>
                </a:ext>
              </a:extLst>
            </p:cNvPr>
            <p:cNvPicPr>
              <a:picLocks noChangeAspect="1"/>
            </p:cNvPicPr>
            <p:nvPr/>
          </p:nvPicPr>
          <p:blipFill>
            <a:blip r:embed="rId19">
              <a:lum bright="70000" contrast="-70000"/>
            </a:blip>
            <a:stretch>
              <a:fillRect/>
            </a:stretch>
          </p:blipFill>
          <p:spPr>
            <a:xfrm>
              <a:off x="804404" y="3267084"/>
              <a:ext cx="2419913" cy="1915765"/>
            </a:xfrm>
            <a:prstGeom prst="rect">
              <a:avLst/>
            </a:prstGeom>
          </p:spPr>
        </p:pic>
        <p:pic>
          <p:nvPicPr>
            <p:cNvPr id="5" name="Image 4">
              <a:extLst>
                <a:ext uri="{FF2B5EF4-FFF2-40B4-BE49-F238E27FC236}">
                  <a16:creationId xmlns:a16="http://schemas.microsoft.com/office/drawing/2014/main" id="{B1F2A466-DB63-647E-F6D4-608B3334BEDB}"/>
                </a:ext>
              </a:extLst>
            </p:cNvPr>
            <p:cNvPicPr>
              <a:picLocks noChangeAspect="1"/>
            </p:cNvPicPr>
            <p:nvPr/>
          </p:nvPicPr>
          <p:blipFill>
            <a:blip r:embed="rId19">
              <a:lum bright="70000" contrast="-70000"/>
            </a:blip>
            <a:stretch>
              <a:fillRect/>
            </a:stretch>
          </p:blipFill>
          <p:spPr>
            <a:xfrm>
              <a:off x="804403" y="3266414"/>
              <a:ext cx="2419913" cy="1915765"/>
            </a:xfrm>
            <a:prstGeom prst="rect">
              <a:avLst/>
            </a:prstGeom>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oupe 25">
            <a:extLst>
              <a:ext uri="{FF2B5EF4-FFF2-40B4-BE49-F238E27FC236}">
                <a16:creationId xmlns:a16="http://schemas.microsoft.com/office/drawing/2014/main" id="{337C9FB8-D1AB-157F-737D-587367B9561C}"/>
              </a:ext>
            </a:extLst>
          </p:cNvPr>
          <p:cNvGrpSpPr/>
          <p:nvPr/>
        </p:nvGrpSpPr>
        <p:grpSpPr>
          <a:xfrm>
            <a:off x="1154589" y="740279"/>
            <a:ext cx="6350452" cy="4344963"/>
            <a:chOff x="1535268" y="973030"/>
            <a:chExt cx="6027854" cy="4540205"/>
          </a:xfrm>
        </p:grpSpPr>
        <p:pic>
          <p:nvPicPr>
            <p:cNvPr id="17" name="Image 16" descr="Une image contenant croquis, dessin, art&#10;&#10;Le contenu généré par l’IA peut être incorrect.">
              <a:extLst>
                <a:ext uri="{FF2B5EF4-FFF2-40B4-BE49-F238E27FC236}">
                  <a16:creationId xmlns:a16="http://schemas.microsoft.com/office/drawing/2014/main" id="{FBE52309-6A28-4F52-C688-0C76A355D897}"/>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1535268" y="973030"/>
              <a:ext cx="2952509" cy="2249085"/>
            </a:xfrm>
            <a:prstGeom prst="rect">
              <a:avLst/>
            </a:prstGeom>
            <a:ln>
              <a:solidFill>
                <a:schemeClr val="tx1">
                  <a:lumMod val="75000"/>
                  <a:lumOff val="25000"/>
                </a:schemeClr>
              </a:solidFill>
            </a:ln>
          </p:spPr>
        </p:pic>
        <p:pic>
          <p:nvPicPr>
            <p:cNvPr id="20" name="Image 19" descr="Une image contenant herbe, plante&#10;&#10;Le contenu généré par l’IA peut être incorrect.">
              <a:extLst>
                <a:ext uri="{FF2B5EF4-FFF2-40B4-BE49-F238E27FC236}">
                  <a16:creationId xmlns:a16="http://schemas.microsoft.com/office/drawing/2014/main" id="{C28C5088-4126-F075-C477-5BA9C09C53A1}"/>
                </a:ext>
              </a:extLst>
            </p:cNvPr>
            <p:cNvPicPr>
              <a:picLocks noChangeAspect="1"/>
            </p:cNvPicPr>
            <p:nvPr/>
          </p:nvPicPr>
          <p:blipFill>
            <a:blip r:embed="rId4" cstate="email">
              <a:extLst>
                <a:ext uri="{BEBA8EAE-BF5A-486C-A8C5-ECC9F3942E4B}">
                  <a14:imgProps xmlns:a14="http://schemas.microsoft.com/office/drawing/2010/main">
                    <a14:imgLayer r:embed="rId5">
                      <a14:imgEffect>
                        <a14:brightnessContrast contrast="20000"/>
                      </a14:imgEffect>
                    </a14:imgLayer>
                  </a14:imgProps>
                </a:ext>
                <a:ext uri="{28A0092B-C50C-407E-A947-70E740481C1C}">
                  <a14:useLocalDpi xmlns:a14="http://schemas.microsoft.com/office/drawing/2010/main"/>
                </a:ext>
              </a:extLst>
            </a:blip>
            <a:srcRect/>
            <a:stretch>
              <a:fillRect/>
            </a:stretch>
          </p:blipFill>
          <p:spPr>
            <a:xfrm>
              <a:off x="4558765" y="973030"/>
              <a:ext cx="3004357" cy="2249085"/>
            </a:xfrm>
            <a:prstGeom prst="rect">
              <a:avLst/>
            </a:prstGeom>
            <a:ln>
              <a:solidFill>
                <a:schemeClr val="tx1">
                  <a:lumMod val="75000"/>
                  <a:lumOff val="25000"/>
                </a:schemeClr>
              </a:solidFill>
            </a:ln>
          </p:spPr>
        </p:pic>
        <p:pic>
          <p:nvPicPr>
            <p:cNvPr id="22" name="Image 21" descr="Une image contenant dessin, herbe, plante&#10;&#10;Le contenu généré par l’IA peut être incorrect.">
              <a:extLst>
                <a:ext uri="{FF2B5EF4-FFF2-40B4-BE49-F238E27FC236}">
                  <a16:creationId xmlns:a16="http://schemas.microsoft.com/office/drawing/2014/main" id="{B02F9BE2-E65A-D5F0-F096-128E40A30A36}"/>
                </a:ext>
              </a:extLst>
            </p:cNvPr>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a:xfrm>
              <a:off x="1535268" y="3291796"/>
              <a:ext cx="2948536" cy="2221439"/>
            </a:xfrm>
            <a:prstGeom prst="rect">
              <a:avLst/>
            </a:prstGeom>
            <a:ln>
              <a:solidFill>
                <a:schemeClr val="tx1">
                  <a:lumMod val="75000"/>
                  <a:lumOff val="25000"/>
                </a:schemeClr>
              </a:solidFill>
            </a:ln>
          </p:spPr>
        </p:pic>
        <p:pic>
          <p:nvPicPr>
            <p:cNvPr id="25" name="Image 24" descr="Une image contenant plante, herbe&#10;&#10;Le contenu généré par l’IA peut être incorrect.">
              <a:extLst>
                <a:ext uri="{FF2B5EF4-FFF2-40B4-BE49-F238E27FC236}">
                  <a16:creationId xmlns:a16="http://schemas.microsoft.com/office/drawing/2014/main" id="{41EA78C8-BCDA-2A26-BE8F-89790369776A}"/>
                </a:ext>
              </a:extLst>
            </p:cNvPr>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a:xfrm>
              <a:off x="4558764" y="3288871"/>
              <a:ext cx="3004358" cy="2224364"/>
            </a:xfrm>
            <a:prstGeom prst="rect">
              <a:avLst/>
            </a:prstGeom>
            <a:ln>
              <a:solidFill>
                <a:schemeClr val="tx1">
                  <a:lumMod val="75000"/>
                  <a:lumOff val="25000"/>
                </a:schemeClr>
              </a:solidFill>
            </a:ln>
          </p:spPr>
        </p:pic>
      </p:grpSp>
      <p:sp>
        <p:nvSpPr>
          <p:cNvPr id="27" name="Google Shape;92;p17">
            <a:extLst>
              <a:ext uri="{FF2B5EF4-FFF2-40B4-BE49-F238E27FC236}">
                <a16:creationId xmlns:a16="http://schemas.microsoft.com/office/drawing/2014/main" id="{305A5FA7-3921-6267-DA37-6A9A650123DC}"/>
              </a:ext>
            </a:extLst>
          </p:cNvPr>
          <p:cNvSpPr txBox="1">
            <a:spLocks/>
          </p:cNvSpPr>
          <p:nvPr/>
        </p:nvSpPr>
        <p:spPr>
          <a:xfrm>
            <a:off x="494199" y="58258"/>
            <a:ext cx="8516046" cy="62238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r>
              <a:rPr lang="fr-FR" sz="3000" dirty="0">
                <a:latin typeface="Raleway"/>
                <a:sym typeface="Raleway"/>
              </a:rPr>
              <a:t>Dessiner une algue étape par étape</a:t>
            </a:r>
          </a:p>
        </p:txBody>
      </p:sp>
      <p:sp>
        <p:nvSpPr>
          <p:cNvPr id="31" name="Espace réservé du contenu 2">
            <a:extLst>
              <a:ext uri="{FF2B5EF4-FFF2-40B4-BE49-F238E27FC236}">
                <a16:creationId xmlns:a16="http://schemas.microsoft.com/office/drawing/2014/main" id="{4C916A0E-2AEA-8C68-35D0-77B1886C022B}"/>
              </a:ext>
            </a:extLst>
          </p:cNvPr>
          <p:cNvSpPr>
            <a:spLocks noGrp="1"/>
          </p:cNvSpPr>
          <p:nvPr>
            <p:ph idx="1"/>
          </p:nvPr>
        </p:nvSpPr>
        <p:spPr>
          <a:xfrm>
            <a:off x="1290300" y="2095757"/>
            <a:ext cx="2958289" cy="1419275"/>
          </a:xfrm>
        </p:spPr>
        <p:txBody>
          <a:bodyPr>
            <a:normAutofit/>
          </a:bodyPr>
          <a:lstStyle/>
          <a:p>
            <a:pPr marL="114300" indent="0" rtl="0">
              <a:buNone/>
            </a:pPr>
            <a:r>
              <a:rPr lang="fr-FR" sz="1600" dirty="0">
                <a:solidFill>
                  <a:srgbClr val="000000"/>
                </a:solidFill>
                <a:latin typeface="Raleway" panose="020B0003030101060003" pitchFamily="34" charset="0"/>
              </a:rPr>
              <a:t>Commencer par une structure assez simple</a:t>
            </a:r>
            <a:endParaRPr lang="fr-FR" sz="1600" dirty="0">
              <a:effectLst/>
              <a:latin typeface="Raleway" panose="020B0003030101060003" pitchFamily="34" charset="0"/>
            </a:endParaRPr>
          </a:p>
        </p:txBody>
      </p:sp>
      <p:sp>
        <p:nvSpPr>
          <p:cNvPr id="32" name="Espace réservé du contenu 2">
            <a:extLst>
              <a:ext uri="{FF2B5EF4-FFF2-40B4-BE49-F238E27FC236}">
                <a16:creationId xmlns:a16="http://schemas.microsoft.com/office/drawing/2014/main" id="{9EF8180D-9E59-8208-3475-313E0D4AD6FD}"/>
              </a:ext>
            </a:extLst>
          </p:cNvPr>
          <p:cNvSpPr txBox="1">
            <a:spLocks/>
          </p:cNvSpPr>
          <p:nvPr/>
        </p:nvSpPr>
        <p:spPr>
          <a:xfrm>
            <a:off x="4400817" y="2436078"/>
            <a:ext cx="2958289" cy="475993"/>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14300" indent="0">
              <a:buFont typeface="Arial"/>
              <a:buNone/>
            </a:pPr>
            <a:r>
              <a:rPr lang="fr-FR" sz="1600" dirty="0">
                <a:solidFill>
                  <a:srgbClr val="000000"/>
                </a:solidFill>
                <a:latin typeface="Raleway" panose="020B0003030101060003" pitchFamily="34" charset="0"/>
              </a:rPr>
              <a:t>Ajouter des ramifications</a:t>
            </a:r>
            <a:endParaRPr lang="fr-FR" sz="1600" dirty="0">
              <a:latin typeface="Raleway" panose="020B0003030101060003" pitchFamily="34" charset="0"/>
            </a:endParaRPr>
          </a:p>
        </p:txBody>
      </p:sp>
      <p:sp>
        <p:nvSpPr>
          <p:cNvPr id="33" name="Espace réservé du contenu 2">
            <a:extLst>
              <a:ext uri="{FF2B5EF4-FFF2-40B4-BE49-F238E27FC236}">
                <a16:creationId xmlns:a16="http://schemas.microsoft.com/office/drawing/2014/main" id="{B1340479-E60A-A7E8-B149-396651A4BFBA}"/>
              </a:ext>
            </a:extLst>
          </p:cNvPr>
          <p:cNvSpPr txBox="1">
            <a:spLocks/>
          </p:cNvSpPr>
          <p:nvPr/>
        </p:nvSpPr>
        <p:spPr>
          <a:xfrm>
            <a:off x="1154589" y="4667507"/>
            <a:ext cx="2958289" cy="475993"/>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14300" indent="0" algn="ctr">
              <a:buFont typeface="Arial"/>
              <a:buNone/>
            </a:pPr>
            <a:r>
              <a:rPr lang="fr-FR" sz="1600" dirty="0">
                <a:solidFill>
                  <a:srgbClr val="000000"/>
                </a:solidFill>
                <a:latin typeface="Raleway" panose="020B0003030101060003" pitchFamily="34" charset="0"/>
              </a:rPr>
              <a:t>Ajouter des détails</a:t>
            </a:r>
            <a:endParaRPr lang="fr-FR" sz="1600" dirty="0">
              <a:latin typeface="Raleway" panose="020B0003030101060003" pitchFamily="34" charset="0"/>
            </a:endParaRPr>
          </a:p>
        </p:txBody>
      </p:sp>
      <p:sp>
        <p:nvSpPr>
          <p:cNvPr id="34" name="Espace réservé du contenu 2">
            <a:extLst>
              <a:ext uri="{FF2B5EF4-FFF2-40B4-BE49-F238E27FC236}">
                <a16:creationId xmlns:a16="http://schemas.microsoft.com/office/drawing/2014/main" id="{FCAB69FE-3B71-E679-032C-5095DDC17A9F}"/>
              </a:ext>
            </a:extLst>
          </p:cNvPr>
          <p:cNvSpPr txBox="1">
            <a:spLocks/>
          </p:cNvSpPr>
          <p:nvPr/>
        </p:nvSpPr>
        <p:spPr>
          <a:xfrm>
            <a:off x="4400816" y="4667507"/>
            <a:ext cx="2958289" cy="475993"/>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14300" indent="0" algn="ctr">
              <a:buFont typeface="Arial"/>
              <a:buNone/>
            </a:pPr>
            <a:r>
              <a:rPr lang="fr-FR" sz="1600" dirty="0">
                <a:solidFill>
                  <a:srgbClr val="000000"/>
                </a:solidFill>
                <a:latin typeface="Raleway" panose="020B0003030101060003" pitchFamily="34" charset="0"/>
              </a:rPr>
              <a:t>Ajouter les couleurs</a:t>
            </a:r>
            <a:endParaRPr lang="fr-FR" sz="1600" dirty="0">
              <a:latin typeface="Raleway" panose="020B0003030101060003" pitchFamily="34" charset="0"/>
            </a:endParaRPr>
          </a:p>
        </p:txBody>
      </p:sp>
      <p:pic>
        <p:nvPicPr>
          <p:cNvPr id="35" name="Espace réservé du contenu 4" descr="Une image contenant plante, sol, herbe, plein air&#10;&#10;Description générée automatiquement">
            <a:extLst>
              <a:ext uri="{FF2B5EF4-FFF2-40B4-BE49-F238E27FC236}">
                <a16:creationId xmlns:a16="http://schemas.microsoft.com/office/drawing/2014/main" id="{A55AC080-EEBB-0235-7AB2-DE127ED5FB37}"/>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253990" y="-1377"/>
            <a:ext cx="1890010" cy="1417508"/>
          </a:xfrm>
          <a:prstGeom prst="rect">
            <a:avLst/>
          </a:prstGeom>
          <a:noFill/>
          <a:ln>
            <a:noFill/>
          </a:ln>
        </p:spPr>
      </p:pic>
    </p:spTree>
    <p:extLst>
      <p:ext uri="{BB962C8B-B14F-4D97-AF65-F5344CB8AC3E}">
        <p14:creationId xmlns:p14="http://schemas.microsoft.com/office/powerpoint/2010/main" val="38437139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Image 30" descr="Une image contenant texte, fournitures de bureau, papeterie, crayon&#10;&#10;Description générée automatiquement">
            <a:extLst>
              <a:ext uri="{FF2B5EF4-FFF2-40B4-BE49-F238E27FC236}">
                <a16:creationId xmlns:a16="http://schemas.microsoft.com/office/drawing/2014/main" id="{69753EBA-8083-4519-A7DC-327729EB7344}"/>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a:off x="2611943" y="660018"/>
            <a:ext cx="6532057" cy="4483482"/>
          </a:xfrm>
          <a:prstGeom prst="rect">
            <a:avLst/>
          </a:prstGeom>
        </p:spPr>
      </p:pic>
      <p:sp>
        <p:nvSpPr>
          <p:cNvPr id="5" name="Titre 1">
            <a:extLst>
              <a:ext uri="{FF2B5EF4-FFF2-40B4-BE49-F238E27FC236}">
                <a16:creationId xmlns:a16="http://schemas.microsoft.com/office/drawing/2014/main" id="{4AD776C5-F42D-BA39-F4C7-49330CEAEE31}"/>
              </a:ext>
            </a:extLst>
          </p:cNvPr>
          <p:cNvSpPr>
            <a:spLocks noGrp="1"/>
          </p:cNvSpPr>
          <p:nvPr>
            <p:ph type="title"/>
          </p:nvPr>
        </p:nvSpPr>
        <p:spPr>
          <a:xfrm>
            <a:off x="627954" y="102394"/>
            <a:ext cx="7886700" cy="994172"/>
          </a:xfrm>
          <a:noFill/>
          <a:ln>
            <a:noFill/>
          </a:ln>
        </p:spPr>
        <p:txBody>
          <a:bodyPr spcFirstLastPara="1" wrap="square" lIns="91425" tIns="91425" rIns="91425" bIns="91425" anchor="t" anchorCtr="0">
            <a:noAutofit/>
          </a:bodyPr>
          <a:lstStyle/>
          <a:p>
            <a:r>
              <a:rPr lang="fr-FR" sz="3000" dirty="0">
                <a:latin typeface="Raleway"/>
              </a:rPr>
              <a:t>Mélanger les couleurs</a:t>
            </a:r>
          </a:p>
        </p:txBody>
      </p:sp>
      <p:sp>
        <p:nvSpPr>
          <p:cNvPr id="6" name="ZoneTexte 5">
            <a:extLst>
              <a:ext uri="{FF2B5EF4-FFF2-40B4-BE49-F238E27FC236}">
                <a16:creationId xmlns:a16="http://schemas.microsoft.com/office/drawing/2014/main" id="{893F193A-D2BC-902F-D9A1-80BD5B1C22B2}"/>
              </a:ext>
            </a:extLst>
          </p:cNvPr>
          <p:cNvSpPr txBox="1"/>
          <p:nvPr/>
        </p:nvSpPr>
        <p:spPr>
          <a:xfrm>
            <a:off x="863208" y="1750427"/>
            <a:ext cx="1693735" cy="1369606"/>
          </a:xfrm>
          <a:prstGeom prst="rect">
            <a:avLst/>
          </a:prstGeom>
          <a:noFill/>
        </p:spPr>
        <p:txBody>
          <a:bodyPr wrap="square">
            <a:spAutoFit/>
          </a:bodyPr>
          <a:lstStyle/>
          <a:p>
            <a:pPr rtl="0" fontAlgn="base">
              <a:spcBef>
                <a:spcPts val="600"/>
              </a:spcBef>
            </a:pPr>
            <a:r>
              <a:rPr lang="fr-FR" sz="1800" b="0" i="0" u="none" strike="noStrike" dirty="0">
                <a:solidFill>
                  <a:srgbClr val="000000"/>
                </a:solidFill>
                <a:effectLst/>
                <a:latin typeface="Arial" panose="020B0604020202020204" pitchFamily="34" charset="0"/>
              </a:rPr>
              <a:t>Simplement</a:t>
            </a:r>
          </a:p>
          <a:p>
            <a:pPr rtl="0" fontAlgn="base">
              <a:spcBef>
                <a:spcPts val="600"/>
              </a:spcBef>
            </a:pPr>
            <a:r>
              <a:rPr lang="fr-FR" sz="1800" b="1" i="0" u="none" strike="noStrike" dirty="0">
                <a:solidFill>
                  <a:srgbClr val="000000"/>
                </a:solidFill>
                <a:effectLst/>
                <a:latin typeface="Arial" panose="020B0604020202020204" pitchFamily="34" charset="0"/>
              </a:rPr>
              <a:t>superposer</a:t>
            </a:r>
          </a:p>
          <a:p>
            <a:pPr rtl="0" fontAlgn="base">
              <a:spcBef>
                <a:spcPts val="600"/>
              </a:spcBef>
            </a:pPr>
            <a:r>
              <a:rPr lang="fr-FR" sz="1800" b="0" i="0" u="none" strike="noStrike" dirty="0">
                <a:solidFill>
                  <a:srgbClr val="000000"/>
                </a:solidFill>
                <a:effectLst/>
                <a:latin typeface="Arial" panose="020B0604020202020204" pitchFamily="34" charset="0"/>
              </a:rPr>
              <a:t>les couleurs</a:t>
            </a:r>
          </a:p>
          <a:p>
            <a:pPr rtl="0" fontAlgn="base">
              <a:spcBef>
                <a:spcPts val="600"/>
              </a:spcBef>
            </a:pPr>
            <a:r>
              <a:rPr lang="fr-FR" b="0" i="0" u="none" strike="noStrike" dirty="0">
                <a:solidFill>
                  <a:srgbClr val="000000"/>
                </a:solidFill>
                <a:effectLst/>
                <a:latin typeface="Arial" panose="020B0604020202020204" pitchFamily="34" charset="0"/>
              </a:rPr>
              <a:t>(pas besoin d’eau)</a:t>
            </a:r>
            <a:endParaRPr lang="fr-FR" b="0" i="0" u="none" strike="noStrike" dirty="0">
              <a:solidFill>
                <a:srgbClr val="595959"/>
              </a:solidFill>
              <a:effectLst/>
              <a:latin typeface="Arial" panose="020B0604020202020204" pitchFamily="34" charset="0"/>
            </a:endParaRPr>
          </a:p>
        </p:txBody>
      </p:sp>
    </p:spTree>
    <p:extLst>
      <p:ext uri="{BB962C8B-B14F-4D97-AF65-F5344CB8AC3E}">
        <p14:creationId xmlns:p14="http://schemas.microsoft.com/office/powerpoint/2010/main" val="25231514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6B02CC9D-AFD4-4459-DFE3-FA79451CDBB7}"/>
              </a:ext>
            </a:extLst>
          </p:cNvPr>
          <p:cNvPicPr>
            <a:picLocks noChangeAspect="1"/>
          </p:cNvPicPr>
          <p:nvPr/>
        </p:nvPicPr>
        <p:blipFill>
          <a:blip r:embed="rId3"/>
          <a:stretch>
            <a:fillRect/>
          </a:stretch>
        </p:blipFill>
        <p:spPr>
          <a:xfrm flipH="1">
            <a:off x="1270700" y="1135160"/>
            <a:ext cx="2110766" cy="2387600"/>
          </a:xfrm>
          <a:prstGeom prst="rect">
            <a:avLst/>
          </a:prstGeom>
        </p:spPr>
      </p:pic>
      <p:pic>
        <p:nvPicPr>
          <p:cNvPr id="7" name="Image 6">
            <a:extLst>
              <a:ext uri="{FF2B5EF4-FFF2-40B4-BE49-F238E27FC236}">
                <a16:creationId xmlns:a16="http://schemas.microsoft.com/office/drawing/2014/main" id="{EF39C735-6BAD-C4C4-8A9E-883CE3EEC712}"/>
              </a:ext>
            </a:extLst>
          </p:cNvPr>
          <p:cNvPicPr>
            <a:picLocks noChangeAspect="1"/>
          </p:cNvPicPr>
          <p:nvPr/>
        </p:nvPicPr>
        <p:blipFill>
          <a:blip r:embed="rId4"/>
          <a:stretch>
            <a:fillRect/>
          </a:stretch>
        </p:blipFill>
        <p:spPr>
          <a:xfrm>
            <a:off x="3381466" y="1468023"/>
            <a:ext cx="1689100" cy="1968500"/>
          </a:xfrm>
          <a:prstGeom prst="rect">
            <a:avLst/>
          </a:prstGeom>
        </p:spPr>
      </p:pic>
      <p:pic>
        <p:nvPicPr>
          <p:cNvPr id="8" name="Image 7">
            <a:extLst>
              <a:ext uri="{FF2B5EF4-FFF2-40B4-BE49-F238E27FC236}">
                <a16:creationId xmlns:a16="http://schemas.microsoft.com/office/drawing/2014/main" id="{0A90513A-E61B-24F4-22A3-01A7F4078284}"/>
              </a:ext>
            </a:extLst>
          </p:cNvPr>
          <p:cNvPicPr>
            <a:picLocks noChangeAspect="1"/>
          </p:cNvPicPr>
          <p:nvPr/>
        </p:nvPicPr>
        <p:blipFill>
          <a:blip r:embed="rId5"/>
          <a:srcRect l="56681"/>
          <a:stretch>
            <a:fillRect/>
          </a:stretch>
        </p:blipFill>
        <p:spPr>
          <a:xfrm>
            <a:off x="5953327" y="457381"/>
            <a:ext cx="2110766" cy="3126990"/>
          </a:xfrm>
          <a:prstGeom prst="rect">
            <a:avLst/>
          </a:prstGeom>
        </p:spPr>
      </p:pic>
      <p:pic>
        <p:nvPicPr>
          <p:cNvPr id="10" name="Image 9">
            <a:extLst>
              <a:ext uri="{FF2B5EF4-FFF2-40B4-BE49-F238E27FC236}">
                <a16:creationId xmlns:a16="http://schemas.microsoft.com/office/drawing/2014/main" id="{799E4EF4-B88E-03CC-3D6E-9820AE0B18C0}"/>
              </a:ext>
            </a:extLst>
          </p:cNvPr>
          <p:cNvPicPr>
            <a:picLocks noChangeAspect="1"/>
          </p:cNvPicPr>
          <p:nvPr/>
        </p:nvPicPr>
        <p:blipFill>
          <a:blip r:embed="rId6"/>
          <a:stretch>
            <a:fillRect/>
          </a:stretch>
        </p:blipFill>
        <p:spPr>
          <a:xfrm>
            <a:off x="5190977" y="2273957"/>
            <a:ext cx="641938" cy="356632"/>
          </a:xfrm>
          <a:prstGeom prst="rect">
            <a:avLst/>
          </a:prstGeom>
        </p:spPr>
      </p:pic>
      <p:sp>
        <p:nvSpPr>
          <p:cNvPr id="12" name="Espace réservé du contenu 2">
            <a:extLst>
              <a:ext uri="{FF2B5EF4-FFF2-40B4-BE49-F238E27FC236}">
                <a16:creationId xmlns:a16="http://schemas.microsoft.com/office/drawing/2014/main" id="{3A450AE1-EDC6-DBFE-F0DB-33EACFA96926}"/>
              </a:ext>
            </a:extLst>
          </p:cNvPr>
          <p:cNvSpPr>
            <a:spLocks noGrp="1"/>
          </p:cNvSpPr>
          <p:nvPr>
            <p:ph idx="1"/>
          </p:nvPr>
        </p:nvSpPr>
        <p:spPr>
          <a:xfrm>
            <a:off x="1225182" y="3574205"/>
            <a:ext cx="3947436" cy="639569"/>
          </a:xfrm>
        </p:spPr>
        <p:txBody>
          <a:bodyPr>
            <a:normAutofit fontScale="92500"/>
          </a:bodyPr>
          <a:lstStyle/>
          <a:p>
            <a:pPr marL="114300" indent="0" rtl="0">
              <a:buNone/>
            </a:pPr>
            <a:r>
              <a:rPr lang="fr-FR" sz="1600" dirty="0">
                <a:solidFill>
                  <a:srgbClr val="000000"/>
                </a:solidFill>
                <a:latin typeface="Raleway" panose="020B0003030101060003" pitchFamily="34" charset="0"/>
              </a:rPr>
              <a:t>On mesure la longueur de l’algue réelle</a:t>
            </a:r>
            <a:endParaRPr lang="fr-FR" sz="1600" dirty="0">
              <a:effectLst/>
              <a:latin typeface="Raleway" panose="020B0003030101060003" pitchFamily="34" charset="0"/>
            </a:endParaRPr>
          </a:p>
        </p:txBody>
      </p:sp>
      <p:sp>
        <p:nvSpPr>
          <p:cNvPr id="13" name="Espace réservé du contenu 2">
            <a:extLst>
              <a:ext uri="{FF2B5EF4-FFF2-40B4-BE49-F238E27FC236}">
                <a16:creationId xmlns:a16="http://schemas.microsoft.com/office/drawing/2014/main" id="{1A236B04-8A3D-1598-11E8-616BDD12C335}"/>
              </a:ext>
            </a:extLst>
          </p:cNvPr>
          <p:cNvSpPr txBox="1">
            <a:spLocks/>
          </p:cNvSpPr>
          <p:nvPr/>
        </p:nvSpPr>
        <p:spPr>
          <a:xfrm>
            <a:off x="5573732" y="3522760"/>
            <a:ext cx="2713782" cy="994172"/>
          </a:xfrm>
          <a:prstGeom prst="rect">
            <a:avLst/>
          </a:prstGeom>
          <a:noFill/>
          <a:ln>
            <a:noFill/>
          </a:ln>
        </p:spPr>
        <p:txBody>
          <a:bodyPr spcFirstLastPara="1" wrap="square" lIns="91425" tIns="91425" rIns="91425" bIns="91425" anchor="t" anchorCtr="0">
            <a:normAutofit lnSpcReduction="10000"/>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14300" indent="0" algn="ctr">
              <a:buFont typeface="Arial"/>
              <a:buNone/>
            </a:pPr>
            <a:r>
              <a:rPr lang="fr-FR" sz="1600" dirty="0">
                <a:solidFill>
                  <a:srgbClr val="000000"/>
                </a:solidFill>
                <a:latin typeface="Raleway" panose="020B0003030101060003" pitchFamily="34" charset="0"/>
              </a:rPr>
              <a:t>Avec une accolade, on indique sur notre dessin la longueur mesurée</a:t>
            </a:r>
            <a:endParaRPr lang="fr-FR" sz="1600" dirty="0">
              <a:latin typeface="Raleway" panose="020B0003030101060003" pitchFamily="34" charset="0"/>
            </a:endParaRPr>
          </a:p>
        </p:txBody>
      </p:sp>
      <p:sp>
        <p:nvSpPr>
          <p:cNvPr id="14" name="Google Shape;92;p17">
            <a:extLst>
              <a:ext uri="{FF2B5EF4-FFF2-40B4-BE49-F238E27FC236}">
                <a16:creationId xmlns:a16="http://schemas.microsoft.com/office/drawing/2014/main" id="{B3144908-0B54-794F-FF72-D51E7821D98C}"/>
              </a:ext>
            </a:extLst>
          </p:cNvPr>
          <p:cNvSpPr txBox="1">
            <a:spLocks/>
          </p:cNvSpPr>
          <p:nvPr/>
        </p:nvSpPr>
        <p:spPr>
          <a:xfrm>
            <a:off x="494199" y="58258"/>
            <a:ext cx="8516046" cy="622386"/>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r>
              <a:rPr lang="fr-FR" sz="3000" dirty="0">
                <a:latin typeface="Raleway"/>
                <a:sym typeface="Raleway"/>
              </a:rPr>
              <a:t>Mettre une échelle sur son dessin</a:t>
            </a:r>
          </a:p>
        </p:txBody>
      </p:sp>
      <p:sp>
        <p:nvSpPr>
          <p:cNvPr id="15" name="ZoneTexte 14">
            <a:extLst>
              <a:ext uri="{FF2B5EF4-FFF2-40B4-BE49-F238E27FC236}">
                <a16:creationId xmlns:a16="http://schemas.microsoft.com/office/drawing/2014/main" id="{71FCE8ED-DF7B-068D-A7CC-5401EDCB1733}"/>
              </a:ext>
            </a:extLst>
          </p:cNvPr>
          <p:cNvSpPr txBox="1"/>
          <p:nvPr/>
        </p:nvSpPr>
        <p:spPr>
          <a:xfrm>
            <a:off x="2821470" y="4660504"/>
            <a:ext cx="6322530" cy="369332"/>
          </a:xfrm>
          <a:prstGeom prst="rect">
            <a:avLst/>
          </a:prstGeom>
          <a:noFill/>
        </p:spPr>
        <p:txBody>
          <a:bodyPr wrap="square">
            <a:spAutoFit/>
          </a:bodyPr>
          <a:lstStyle/>
          <a:p>
            <a:pPr rtl="0" fontAlgn="base">
              <a:spcBef>
                <a:spcPts val="600"/>
              </a:spcBef>
            </a:pPr>
            <a:r>
              <a:rPr lang="fr-FR" sz="1800" b="0" i="0" u="none" strike="noStrike" dirty="0">
                <a:solidFill>
                  <a:srgbClr val="000000"/>
                </a:solidFill>
                <a:effectLst/>
                <a:latin typeface="Arial" panose="020B0604020202020204" pitchFamily="34" charset="0"/>
              </a:rPr>
              <a:t>Pou</a:t>
            </a:r>
            <a:r>
              <a:rPr lang="fr-FR" sz="1800" dirty="0">
                <a:latin typeface="Arial" panose="020B0604020202020204" pitchFamily="34" charset="0"/>
              </a:rPr>
              <a:t>r aller plus loin, voir la ressource sur les échelles</a:t>
            </a:r>
            <a:endParaRPr lang="fr-FR" sz="1800" b="0" i="0" u="none" strike="noStrike" dirty="0">
              <a:solidFill>
                <a:srgbClr val="000000"/>
              </a:solidFill>
              <a:effectLst/>
              <a:latin typeface="Arial" panose="020B0604020202020204" pitchFamily="34" charset="0"/>
            </a:endParaRPr>
          </a:p>
        </p:txBody>
      </p:sp>
    </p:spTree>
    <p:extLst>
      <p:ext uri="{BB962C8B-B14F-4D97-AF65-F5344CB8AC3E}">
        <p14:creationId xmlns:p14="http://schemas.microsoft.com/office/powerpoint/2010/main" val="13081993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descr="Une image contenant eau, sous-marin, Biologie marine, algue&#10;&#10;Description générée automatiquement">
            <a:extLst>
              <a:ext uri="{FF2B5EF4-FFF2-40B4-BE49-F238E27FC236}">
                <a16:creationId xmlns:a16="http://schemas.microsoft.com/office/drawing/2014/main" id="{52A038D7-617F-6EBF-E277-4403F95B758B}"/>
              </a:ext>
            </a:extLst>
          </p:cNvPr>
          <p:cNvPicPr>
            <a:picLocks noGrp="1" noChangeAspect="1"/>
          </p:cNvPicPr>
          <p:nvPr>
            <p:ph idx="1"/>
          </p:nvPr>
        </p:nvPicPr>
        <p:blipFill>
          <a:blip r:embed="rId3" cstate="email">
            <a:extLst>
              <a:ext uri="{28A0092B-C50C-407E-A947-70E740481C1C}">
                <a14:useLocalDpi xmlns:a14="http://schemas.microsoft.com/office/drawing/2010/main"/>
              </a:ext>
            </a:extLst>
          </a:blip>
          <a:srcRect/>
          <a:stretch/>
        </p:blipFill>
        <p:spPr>
          <a:xfrm>
            <a:off x="194807" y="1096567"/>
            <a:ext cx="4406264" cy="2821387"/>
          </a:xfrm>
        </p:spPr>
      </p:pic>
      <p:sp>
        <p:nvSpPr>
          <p:cNvPr id="7" name="Titre 1">
            <a:extLst>
              <a:ext uri="{FF2B5EF4-FFF2-40B4-BE49-F238E27FC236}">
                <a16:creationId xmlns:a16="http://schemas.microsoft.com/office/drawing/2014/main" id="{3902E289-77AD-B808-17B2-75ECBE8BBC88}"/>
              </a:ext>
            </a:extLst>
          </p:cNvPr>
          <p:cNvSpPr>
            <a:spLocks noGrp="1"/>
          </p:cNvSpPr>
          <p:nvPr>
            <p:ph type="title"/>
          </p:nvPr>
        </p:nvSpPr>
        <p:spPr>
          <a:xfrm>
            <a:off x="627954" y="102394"/>
            <a:ext cx="7886700" cy="994172"/>
          </a:xfrm>
          <a:noFill/>
          <a:ln>
            <a:noFill/>
          </a:ln>
        </p:spPr>
        <p:txBody>
          <a:bodyPr spcFirstLastPara="1" wrap="square" lIns="91425" tIns="91425" rIns="91425" bIns="91425" anchor="t" anchorCtr="0">
            <a:noAutofit/>
          </a:bodyPr>
          <a:lstStyle/>
          <a:p>
            <a:r>
              <a:rPr lang="fr-FR" sz="3000" dirty="0">
                <a:latin typeface="Raleway"/>
              </a:rPr>
              <a:t>Reconstituer le paysage sous-marin</a:t>
            </a:r>
          </a:p>
        </p:txBody>
      </p:sp>
      <p:pic>
        <p:nvPicPr>
          <p:cNvPr id="2" name="Image 1">
            <a:extLst>
              <a:ext uri="{FF2B5EF4-FFF2-40B4-BE49-F238E27FC236}">
                <a16:creationId xmlns:a16="http://schemas.microsoft.com/office/drawing/2014/main" id="{DF91D3B8-D3BC-839F-CCD5-A09F94D7BAA6}"/>
              </a:ext>
            </a:extLst>
          </p:cNvPr>
          <p:cNvPicPr>
            <a:picLocks noChangeAspect="1"/>
          </p:cNvPicPr>
          <p:nvPr/>
        </p:nvPicPr>
        <p:blipFill>
          <a:blip r:embed="rId4"/>
          <a:stretch>
            <a:fillRect/>
          </a:stretch>
        </p:blipFill>
        <p:spPr>
          <a:xfrm>
            <a:off x="4744857" y="1096566"/>
            <a:ext cx="4240528" cy="2821387"/>
          </a:xfrm>
          <a:prstGeom prst="rect">
            <a:avLst/>
          </a:prstGeom>
        </p:spPr>
      </p:pic>
      <p:sp>
        <p:nvSpPr>
          <p:cNvPr id="3" name="ZoneTexte 2">
            <a:extLst>
              <a:ext uri="{FF2B5EF4-FFF2-40B4-BE49-F238E27FC236}">
                <a16:creationId xmlns:a16="http://schemas.microsoft.com/office/drawing/2014/main" id="{FEE86604-92DF-F7C8-0546-1216A831B4E6}"/>
              </a:ext>
            </a:extLst>
          </p:cNvPr>
          <p:cNvSpPr txBox="1"/>
          <p:nvPr/>
        </p:nvSpPr>
        <p:spPr>
          <a:xfrm>
            <a:off x="1939206" y="4046933"/>
            <a:ext cx="6322530" cy="646331"/>
          </a:xfrm>
          <a:prstGeom prst="rect">
            <a:avLst/>
          </a:prstGeom>
          <a:noFill/>
        </p:spPr>
        <p:txBody>
          <a:bodyPr wrap="square">
            <a:spAutoFit/>
          </a:bodyPr>
          <a:lstStyle/>
          <a:p>
            <a:pPr rtl="0" fontAlgn="base">
              <a:spcBef>
                <a:spcPts val="600"/>
              </a:spcBef>
            </a:pPr>
            <a:r>
              <a:rPr lang="fr-FR" sz="1800" dirty="0">
                <a:latin typeface="Arial" panose="020B0604020202020204" pitchFamily="34" charset="0"/>
              </a:rPr>
              <a:t>Etaler tous les dessins côte à côte pour reconstituer le paysage sous-marin étudié par les scientifiques.</a:t>
            </a:r>
            <a:endParaRPr lang="fr-FR" sz="1800" b="0" i="0" u="none" strike="noStrike" dirty="0">
              <a:solidFill>
                <a:srgbClr val="000000"/>
              </a:solidFill>
              <a:effectLst/>
              <a:latin typeface="Arial" panose="020B0604020202020204" pitchFamily="34" charset="0"/>
            </a:endParaRPr>
          </a:p>
        </p:txBody>
      </p:sp>
    </p:spTree>
    <p:extLst>
      <p:ext uri="{BB962C8B-B14F-4D97-AF65-F5344CB8AC3E}">
        <p14:creationId xmlns:p14="http://schemas.microsoft.com/office/powerpoint/2010/main" val="25201168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14"/>
          <p:cNvSpPr txBox="1">
            <a:spLocks noGrp="1"/>
          </p:cNvSpPr>
          <p:nvPr>
            <p:ph type="title"/>
          </p:nvPr>
        </p:nvSpPr>
        <p:spPr>
          <a:xfrm>
            <a:off x="628650" y="95749"/>
            <a:ext cx="8213692" cy="994172"/>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fr" sz="3200" dirty="0">
                <a:latin typeface="Raleway"/>
                <a:ea typeface="Raleway"/>
                <a:cs typeface="Raleway"/>
                <a:sym typeface="Raleway"/>
              </a:rPr>
              <a:t>Le dessin scientifique : utile dans l’histoire</a:t>
            </a:r>
            <a:endParaRPr sz="3200" dirty="0">
              <a:latin typeface="Raleway"/>
              <a:ea typeface="Raleway"/>
              <a:cs typeface="Raleway"/>
              <a:sym typeface="Raleway"/>
            </a:endParaRPr>
          </a:p>
        </p:txBody>
      </p:sp>
      <p:sp>
        <p:nvSpPr>
          <p:cNvPr id="65" name="Google Shape;65;p14"/>
          <p:cNvSpPr txBox="1">
            <a:spLocks noGrp="1"/>
          </p:cNvSpPr>
          <p:nvPr>
            <p:ph idx="1"/>
          </p:nvPr>
        </p:nvSpPr>
        <p:spPr>
          <a:xfrm>
            <a:off x="962227" y="3256484"/>
            <a:ext cx="1932665" cy="1033739"/>
          </a:xfrm>
          <a:prstGeom prst="rect">
            <a:avLst/>
          </a:prstGeom>
          <a:noFill/>
          <a:ln>
            <a:noFill/>
          </a:ln>
        </p:spPr>
        <p:txBody>
          <a:bodyPr spcFirstLastPara="1" wrap="square" lIns="91425" tIns="91425" rIns="91425" bIns="91425" anchor="t" anchorCtr="0">
            <a:normAutofit/>
          </a:bodyPr>
          <a:lstStyle/>
          <a:p>
            <a:pPr marL="0" lvl="0" indent="0" algn="ctr" rtl="0">
              <a:lnSpc>
                <a:spcPct val="115000"/>
              </a:lnSpc>
              <a:spcBef>
                <a:spcPts val="0"/>
              </a:spcBef>
              <a:spcAft>
                <a:spcPts val="0"/>
              </a:spcAft>
              <a:buSzPts val="1800"/>
              <a:buNone/>
            </a:pPr>
            <a:r>
              <a:rPr lang="fr" sz="1400" b="1" dirty="0">
                <a:solidFill>
                  <a:schemeClr val="dk1"/>
                </a:solidFill>
              </a:rPr>
              <a:t>Maria </a:t>
            </a:r>
            <a:r>
              <a:rPr lang="fr" sz="1400" b="1" dirty="0" err="1">
                <a:solidFill>
                  <a:schemeClr val="dk1"/>
                </a:solidFill>
              </a:rPr>
              <a:t>Sybilla</a:t>
            </a:r>
            <a:r>
              <a:rPr lang="fr" sz="1400" b="1" dirty="0">
                <a:solidFill>
                  <a:schemeClr val="dk1"/>
                </a:solidFill>
              </a:rPr>
              <a:t> </a:t>
            </a:r>
            <a:r>
              <a:rPr lang="fr" sz="1400" b="1" dirty="0" err="1">
                <a:solidFill>
                  <a:schemeClr val="dk1"/>
                </a:solidFill>
              </a:rPr>
              <a:t>Merian</a:t>
            </a:r>
            <a:endParaRPr sz="1400" b="1" dirty="0">
              <a:solidFill>
                <a:schemeClr val="dk1"/>
              </a:solidFill>
            </a:endParaRPr>
          </a:p>
          <a:p>
            <a:pPr marL="0" lvl="0" indent="0" algn="ctr" rtl="0">
              <a:lnSpc>
                <a:spcPct val="115000"/>
              </a:lnSpc>
              <a:spcBef>
                <a:spcPts val="1200"/>
              </a:spcBef>
              <a:spcAft>
                <a:spcPts val="1200"/>
              </a:spcAft>
              <a:buSzPts val="1800"/>
              <a:buNone/>
            </a:pPr>
            <a:r>
              <a:rPr lang="fr" sz="1400" b="1" dirty="0">
                <a:solidFill>
                  <a:schemeClr val="dk1"/>
                </a:solidFill>
              </a:rPr>
              <a:t>1647 - 1717</a:t>
            </a:r>
            <a:endParaRPr sz="1400" b="1" dirty="0">
              <a:solidFill>
                <a:schemeClr val="dk1"/>
              </a:solidFill>
            </a:endParaRPr>
          </a:p>
        </p:txBody>
      </p:sp>
      <p:pic>
        <p:nvPicPr>
          <p:cNvPr id="64" name="Google Shape;64;p14"/>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962227" y="853277"/>
            <a:ext cx="1932665" cy="2314129"/>
          </a:xfrm>
          <a:prstGeom prst="rect">
            <a:avLst/>
          </a:prstGeom>
          <a:noFill/>
          <a:ln>
            <a:noFill/>
          </a:ln>
        </p:spPr>
      </p:pic>
      <p:pic>
        <p:nvPicPr>
          <p:cNvPr id="2" name="Image 1">
            <a:extLst>
              <a:ext uri="{FF2B5EF4-FFF2-40B4-BE49-F238E27FC236}">
                <a16:creationId xmlns:a16="http://schemas.microsoft.com/office/drawing/2014/main" id="{77C72265-C698-AD45-FB86-CD7D3160ABC9}"/>
              </a:ext>
            </a:extLst>
          </p:cNvPr>
          <p:cNvPicPr>
            <a:picLocks noChangeAspect="1"/>
          </p:cNvPicPr>
          <p:nvPr/>
        </p:nvPicPr>
        <p:blipFill>
          <a:blip r:embed="rId4"/>
          <a:srcRect l="51994"/>
          <a:stretch/>
        </p:blipFill>
        <p:spPr>
          <a:xfrm>
            <a:off x="6122874" y="853277"/>
            <a:ext cx="2920274" cy="4001527"/>
          </a:xfrm>
          <a:prstGeom prst="rect">
            <a:avLst/>
          </a:prstGeom>
        </p:spPr>
      </p:pic>
      <p:pic>
        <p:nvPicPr>
          <p:cNvPr id="3" name="Image 2">
            <a:extLst>
              <a:ext uri="{FF2B5EF4-FFF2-40B4-BE49-F238E27FC236}">
                <a16:creationId xmlns:a16="http://schemas.microsoft.com/office/drawing/2014/main" id="{AAC67897-811E-F548-E853-61ECDEEAB372}"/>
              </a:ext>
            </a:extLst>
          </p:cNvPr>
          <p:cNvPicPr>
            <a:picLocks noChangeAspect="1"/>
          </p:cNvPicPr>
          <p:nvPr/>
        </p:nvPicPr>
        <p:blipFill>
          <a:blip r:embed="rId4"/>
          <a:srcRect r="50356"/>
          <a:stretch/>
        </p:blipFill>
        <p:spPr>
          <a:xfrm>
            <a:off x="3102992" y="860936"/>
            <a:ext cx="3019882" cy="4001527"/>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1">
          <a:extLst>
            <a:ext uri="{FF2B5EF4-FFF2-40B4-BE49-F238E27FC236}">
              <a16:creationId xmlns:a16="http://schemas.microsoft.com/office/drawing/2014/main" id="{E5BFD2F9-F44C-2DA3-6504-D3726E19CDA9}"/>
            </a:ext>
          </a:extLst>
        </p:cNvPr>
        <p:cNvGrpSpPr/>
        <p:nvPr/>
      </p:nvGrpSpPr>
      <p:grpSpPr>
        <a:xfrm>
          <a:off x="0" y="0"/>
          <a:ext cx="0" cy="0"/>
          <a:chOff x="0" y="0"/>
          <a:chExt cx="0" cy="0"/>
        </a:xfrm>
      </p:grpSpPr>
      <p:sp>
        <p:nvSpPr>
          <p:cNvPr id="72" name="Google Shape;72;p15">
            <a:extLst>
              <a:ext uri="{FF2B5EF4-FFF2-40B4-BE49-F238E27FC236}">
                <a16:creationId xmlns:a16="http://schemas.microsoft.com/office/drawing/2014/main" id="{BB93728D-8E98-A774-A618-E4D6EF572B84}"/>
              </a:ext>
            </a:extLst>
          </p:cNvPr>
          <p:cNvSpPr txBox="1"/>
          <p:nvPr/>
        </p:nvSpPr>
        <p:spPr>
          <a:xfrm>
            <a:off x="1960018" y="1652809"/>
            <a:ext cx="5599522" cy="5622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0" indent="0">
              <a:buClr>
                <a:schemeClr val="dk1"/>
              </a:buClr>
              <a:buSzPts val="2800"/>
              <a:buNone/>
              <a:defRPr sz="3200">
                <a:solidFill>
                  <a:schemeClr val="dk1"/>
                </a:solidFill>
                <a:latin typeface="Raleway"/>
                <a:ea typeface="Raleway"/>
                <a:cs typeface="Raleway"/>
              </a:defRPr>
            </a:lvl1pPr>
            <a:lvl2pPr>
              <a:buClr>
                <a:schemeClr val="dk1"/>
              </a:buClr>
              <a:buSzPts val="2800"/>
              <a:buNone/>
              <a:defRPr sz="2800">
                <a:solidFill>
                  <a:schemeClr val="dk1"/>
                </a:solidFill>
              </a:defRPr>
            </a:lvl2pPr>
            <a:lvl3pPr>
              <a:buClr>
                <a:schemeClr val="dk1"/>
              </a:buClr>
              <a:buSzPts val="2800"/>
              <a:buNone/>
              <a:defRPr sz="2800">
                <a:solidFill>
                  <a:schemeClr val="dk1"/>
                </a:solidFill>
              </a:defRPr>
            </a:lvl3pPr>
            <a:lvl4pPr>
              <a:buClr>
                <a:schemeClr val="dk1"/>
              </a:buClr>
              <a:buSzPts val="2800"/>
              <a:buNone/>
              <a:defRPr sz="2800">
                <a:solidFill>
                  <a:schemeClr val="dk1"/>
                </a:solidFill>
              </a:defRPr>
            </a:lvl4pPr>
            <a:lvl5pPr>
              <a:buClr>
                <a:schemeClr val="dk1"/>
              </a:buClr>
              <a:buSzPts val="2800"/>
              <a:buNone/>
              <a:defRPr sz="2800">
                <a:solidFill>
                  <a:schemeClr val="dk1"/>
                </a:solidFill>
              </a:defRPr>
            </a:lvl5pPr>
            <a:lvl6pPr>
              <a:buClr>
                <a:schemeClr val="dk1"/>
              </a:buClr>
              <a:buSzPts val="2800"/>
              <a:buNone/>
              <a:defRPr sz="2800">
                <a:solidFill>
                  <a:schemeClr val="dk1"/>
                </a:solidFill>
              </a:defRPr>
            </a:lvl6pPr>
            <a:lvl7pPr>
              <a:buClr>
                <a:schemeClr val="dk1"/>
              </a:buClr>
              <a:buSzPts val="2800"/>
              <a:buNone/>
              <a:defRPr sz="2800">
                <a:solidFill>
                  <a:schemeClr val="dk1"/>
                </a:solidFill>
              </a:defRPr>
            </a:lvl7pPr>
            <a:lvl8pPr>
              <a:buClr>
                <a:schemeClr val="dk1"/>
              </a:buClr>
              <a:buSzPts val="2800"/>
              <a:buNone/>
              <a:defRPr sz="2800">
                <a:solidFill>
                  <a:schemeClr val="dk1"/>
                </a:solidFill>
              </a:defRPr>
            </a:lvl8pPr>
            <a:lvl9pPr>
              <a:buClr>
                <a:schemeClr val="dk1"/>
              </a:buClr>
              <a:buSzPts val="2800"/>
              <a:buNone/>
              <a:defRPr sz="2800">
                <a:solidFill>
                  <a:schemeClr val="dk1"/>
                </a:solidFill>
              </a:defRPr>
            </a:lvl9pPr>
          </a:lstStyle>
          <a:p>
            <a:pPr algn="ctr"/>
            <a:r>
              <a:rPr lang="fr" dirty="0">
                <a:sym typeface="Raleway"/>
              </a:rPr>
              <a:t>Pourquoi utilise-t-on encore le dessin scientifique ?</a:t>
            </a:r>
            <a:endParaRPr dirty="0"/>
          </a:p>
        </p:txBody>
      </p:sp>
    </p:spTree>
    <p:extLst>
      <p:ext uri="{BB962C8B-B14F-4D97-AF65-F5344CB8AC3E}">
        <p14:creationId xmlns:p14="http://schemas.microsoft.com/office/powerpoint/2010/main" val="29562381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1">
          <a:extLst>
            <a:ext uri="{FF2B5EF4-FFF2-40B4-BE49-F238E27FC236}">
              <a16:creationId xmlns:a16="http://schemas.microsoft.com/office/drawing/2014/main" id="{4661F11C-BD74-E65A-70AA-8BC250F10205}"/>
            </a:ext>
          </a:extLst>
        </p:cNvPr>
        <p:cNvGrpSpPr/>
        <p:nvPr/>
      </p:nvGrpSpPr>
      <p:grpSpPr>
        <a:xfrm>
          <a:off x="0" y="0"/>
          <a:ext cx="0" cy="0"/>
          <a:chOff x="0" y="0"/>
          <a:chExt cx="0" cy="0"/>
        </a:xfrm>
      </p:grpSpPr>
      <p:sp>
        <p:nvSpPr>
          <p:cNvPr id="72" name="Google Shape;72;p15">
            <a:extLst>
              <a:ext uri="{FF2B5EF4-FFF2-40B4-BE49-F238E27FC236}">
                <a16:creationId xmlns:a16="http://schemas.microsoft.com/office/drawing/2014/main" id="{84990805-70ED-179D-D8C0-FC0CD1CD6710}"/>
              </a:ext>
            </a:extLst>
          </p:cNvPr>
          <p:cNvSpPr txBox="1"/>
          <p:nvPr/>
        </p:nvSpPr>
        <p:spPr>
          <a:xfrm>
            <a:off x="1960018" y="1652809"/>
            <a:ext cx="5599522" cy="5622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0" indent="0">
              <a:buClr>
                <a:schemeClr val="dk1"/>
              </a:buClr>
              <a:buSzPts val="2800"/>
              <a:buNone/>
              <a:defRPr sz="3200">
                <a:solidFill>
                  <a:schemeClr val="dk1"/>
                </a:solidFill>
                <a:latin typeface="Raleway"/>
                <a:ea typeface="Raleway"/>
                <a:cs typeface="Raleway"/>
              </a:defRPr>
            </a:lvl1pPr>
            <a:lvl2pPr>
              <a:buClr>
                <a:schemeClr val="dk1"/>
              </a:buClr>
              <a:buSzPts val="2800"/>
              <a:buNone/>
              <a:defRPr sz="2800">
                <a:solidFill>
                  <a:schemeClr val="dk1"/>
                </a:solidFill>
              </a:defRPr>
            </a:lvl2pPr>
            <a:lvl3pPr>
              <a:buClr>
                <a:schemeClr val="dk1"/>
              </a:buClr>
              <a:buSzPts val="2800"/>
              <a:buNone/>
              <a:defRPr sz="2800">
                <a:solidFill>
                  <a:schemeClr val="dk1"/>
                </a:solidFill>
              </a:defRPr>
            </a:lvl3pPr>
            <a:lvl4pPr>
              <a:buClr>
                <a:schemeClr val="dk1"/>
              </a:buClr>
              <a:buSzPts val="2800"/>
              <a:buNone/>
              <a:defRPr sz="2800">
                <a:solidFill>
                  <a:schemeClr val="dk1"/>
                </a:solidFill>
              </a:defRPr>
            </a:lvl4pPr>
            <a:lvl5pPr>
              <a:buClr>
                <a:schemeClr val="dk1"/>
              </a:buClr>
              <a:buSzPts val="2800"/>
              <a:buNone/>
              <a:defRPr sz="2800">
                <a:solidFill>
                  <a:schemeClr val="dk1"/>
                </a:solidFill>
              </a:defRPr>
            </a:lvl5pPr>
            <a:lvl6pPr>
              <a:buClr>
                <a:schemeClr val="dk1"/>
              </a:buClr>
              <a:buSzPts val="2800"/>
              <a:buNone/>
              <a:defRPr sz="2800">
                <a:solidFill>
                  <a:schemeClr val="dk1"/>
                </a:solidFill>
              </a:defRPr>
            </a:lvl6pPr>
            <a:lvl7pPr>
              <a:buClr>
                <a:schemeClr val="dk1"/>
              </a:buClr>
              <a:buSzPts val="2800"/>
              <a:buNone/>
              <a:defRPr sz="2800">
                <a:solidFill>
                  <a:schemeClr val="dk1"/>
                </a:solidFill>
              </a:defRPr>
            </a:lvl7pPr>
            <a:lvl8pPr>
              <a:buClr>
                <a:schemeClr val="dk1"/>
              </a:buClr>
              <a:buSzPts val="2800"/>
              <a:buNone/>
              <a:defRPr sz="2800">
                <a:solidFill>
                  <a:schemeClr val="dk1"/>
                </a:solidFill>
              </a:defRPr>
            </a:lvl8pPr>
            <a:lvl9pPr>
              <a:buClr>
                <a:schemeClr val="dk1"/>
              </a:buClr>
              <a:buSzPts val="2800"/>
              <a:buNone/>
              <a:defRPr sz="2800">
                <a:solidFill>
                  <a:schemeClr val="dk1"/>
                </a:solidFill>
              </a:defRPr>
            </a:lvl9pPr>
          </a:lstStyle>
          <a:p>
            <a:pPr algn="ctr"/>
            <a:r>
              <a:rPr lang="fr" dirty="0">
                <a:sym typeface="Raleway"/>
              </a:rPr>
              <a:t>Pourquoi utilise-t-on encore le dessin scientifique ?</a:t>
            </a:r>
            <a:endParaRPr dirty="0"/>
          </a:p>
        </p:txBody>
      </p:sp>
      <p:pic>
        <p:nvPicPr>
          <p:cNvPr id="4" name="Image 3">
            <a:extLst>
              <a:ext uri="{FF2B5EF4-FFF2-40B4-BE49-F238E27FC236}">
                <a16:creationId xmlns:a16="http://schemas.microsoft.com/office/drawing/2014/main" id="{8ABE33D8-7989-5D54-0523-1D7974D026DC}"/>
              </a:ext>
            </a:extLst>
          </p:cNvPr>
          <p:cNvPicPr>
            <a:picLocks noChangeAspect="1"/>
          </p:cNvPicPr>
          <p:nvPr/>
        </p:nvPicPr>
        <p:blipFill>
          <a:blip r:embed="rId3"/>
          <a:stretch>
            <a:fillRect/>
          </a:stretch>
        </p:blipFill>
        <p:spPr>
          <a:xfrm>
            <a:off x="1273210" y="2928492"/>
            <a:ext cx="7251570" cy="396026"/>
          </a:xfrm>
          <a:prstGeom prst="rect">
            <a:avLst/>
          </a:prstGeom>
        </p:spPr>
      </p:pic>
    </p:spTree>
    <p:extLst>
      <p:ext uri="{BB962C8B-B14F-4D97-AF65-F5344CB8AC3E}">
        <p14:creationId xmlns:p14="http://schemas.microsoft.com/office/powerpoint/2010/main" val="12636546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6">
          <a:extLst>
            <a:ext uri="{FF2B5EF4-FFF2-40B4-BE49-F238E27FC236}">
              <a16:creationId xmlns:a16="http://schemas.microsoft.com/office/drawing/2014/main" id="{112FCB8D-11C5-4DBE-2F27-3BF18750E7FF}"/>
            </a:ext>
          </a:extLst>
        </p:cNvPr>
        <p:cNvGrpSpPr/>
        <p:nvPr/>
      </p:nvGrpSpPr>
      <p:grpSpPr>
        <a:xfrm>
          <a:off x="0" y="0"/>
          <a:ext cx="0" cy="0"/>
          <a:chOff x="0" y="0"/>
          <a:chExt cx="0" cy="0"/>
        </a:xfrm>
      </p:grpSpPr>
      <p:sp>
        <p:nvSpPr>
          <p:cNvPr id="81" name="Google Shape;81;p16">
            <a:extLst>
              <a:ext uri="{FF2B5EF4-FFF2-40B4-BE49-F238E27FC236}">
                <a16:creationId xmlns:a16="http://schemas.microsoft.com/office/drawing/2014/main" id="{3DCFD0FF-D133-8219-1C05-965632180EA5}"/>
              </a:ext>
            </a:extLst>
          </p:cNvPr>
          <p:cNvSpPr txBox="1"/>
          <p:nvPr/>
        </p:nvSpPr>
        <p:spPr>
          <a:xfrm>
            <a:off x="3546660" y="1201162"/>
            <a:ext cx="2280558" cy="646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fr" b="0" i="0" u="none" strike="noStrike" cap="none" dirty="0">
                <a:solidFill>
                  <a:schemeClr val="accent2"/>
                </a:solidFill>
                <a:sym typeface="Arial"/>
              </a:rPr>
              <a:t>Positionnement pas idéal</a:t>
            </a:r>
            <a:endParaRPr b="0" i="0" u="none" strike="noStrike" cap="none" dirty="0">
              <a:solidFill>
                <a:schemeClr val="accent2"/>
              </a:solidFill>
              <a:sym typeface="Arial"/>
            </a:endParaRPr>
          </a:p>
        </p:txBody>
      </p:sp>
      <p:sp>
        <p:nvSpPr>
          <p:cNvPr id="82" name="Google Shape;82;p16">
            <a:extLst>
              <a:ext uri="{FF2B5EF4-FFF2-40B4-BE49-F238E27FC236}">
                <a16:creationId xmlns:a16="http://schemas.microsoft.com/office/drawing/2014/main" id="{4859B8FC-FE06-3AF0-7294-C2E3B1DF0304}"/>
              </a:ext>
            </a:extLst>
          </p:cNvPr>
          <p:cNvSpPr txBox="1"/>
          <p:nvPr/>
        </p:nvSpPr>
        <p:spPr>
          <a:xfrm>
            <a:off x="5917882" y="1201162"/>
            <a:ext cx="3000000" cy="6465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0" indent="0">
              <a:buSzPts val="1800"/>
              <a:buNone/>
              <a:defRPr>
                <a:solidFill>
                  <a:schemeClr val="dk2"/>
                </a:solidFill>
              </a:defRPr>
            </a:lvl1pPr>
          </a:lstStyle>
          <a:p>
            <a:pPr algn="ctr"/>
            <a:r>
              <a:rPr lang="fr" dirty="0">
                <a:solidFill>
                  <a:schemeClr val="accent2"/>
                </a:solidFill>
              </a:rPr>
              <a:t>Lumière pas idéale</a:t>
            </a:r>
            <a:endParaRPr dirty="0">
              <a:solidFill>
                <a:schemeClr val="accent2"/>
              </a:solidFill>
            </a:endParaRPr>
          </a:p>
        </p:txBody>
      </p:sp>
      <p:grpSp>
        <p:nvGrpSpPr>
          <p:cNvPr id="3" name="Groupe 2">
            <a:extLst>
              <a:ext uri="{FF2B5EF4-FFF2-40B4-BE49-F238E27FC236}">
                <a16:creationId xmlns:a16="http://schemas.microsoft.com/office/drawing/2014/main" id="{0C66C0FB-C4EA-48EA-6E70-87AC94DC26FD}"/>
              </a:ext>
            </a:extLst>
          </p:cNvPr>
          <p:cNvGrpSpPr/>
          <p:nvPr/>
        </p:nvGrpSpPr>
        <p:grpSpPr>
          <a:xfrm>
            <a:off x="1204629" y="1092908"/>
            <a:ext cx="1664248" cy="3622167"/>
            <a:chOff x="1098257" y="1087159"/>
            <a:chExt cx="1664248" cy="3622167"/>
          </a:xfrm>
        </p:grpSpPr>
        <p:pic>
          <p:nvPicPr>
            <p:cNvPr id="83" name="Google Shape;83;p16">
              <a:extLst>
                <a:ext uri="{FF2B5EF4-FFF2-40B4-BE49-F238E27FC236}">
                  <a16:creationId xmlns:a16="http://schemas.microsoft.com/office/drawing/2014/main" id="{0035D853-48F8-ABED-195E-BEBAC26922A5}"/>
                </a:ext>
              </a:extLst>
            </p:cNvPr>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098257" y="1087159"/>
              <a:ext cx="1608742" cy="3622167"/>
            </a:xfrm>
            <a:prstGeom prst="rect">
              <a:avLst/>
            </a:prstGeom>
            <a:noFill/>
            <a:ln>
              <a:noFill/>
            </a:ln>
          </p:spPr>
        </p:pic>
        <p:sp>
          <p:nvSpPr>
            <p:cNvPr id="85" name="Google Shape;85;p16">
              <a:extLst>
                <a:ext uri="{FF2B5EF4-FFF2-40B4-BE49-F238E27FC236}">
                  <a16:creationId xmlns:a16="http://schemas.microsoft.com/office/drawing/2014/main" id="{7491B926-2988-F175-E9B4-65B5D601C236}"/>
                </a:ext>
              </a:extLst>
            </p:cNvPr>
            <p:cNvSpPr txBox="1"/>
            <p:nvPr/>
          </p:nvSpPr>
          <p:spPr>
            <a:xfrm rot="16534212">
              <a:off x="1093155" y="2884100"/>
              <a:ext cx="3000000" cy="338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fr" sz="1000" b="0" i="0" u="none" strike="noStrike" cap="none" dirty="0">
                  <a:solidFill>
                    <a:srgbClr val="000000"/>
                  </a:solidFill>
                  <a:latin typeface="Arial"/>
                  <a:ea typeface="Arial"/>
                  <a:cs typeface="Arial"/>
                  <a:sym typeface="Arial"/>
                </a:rPr>
                <a:t>© </a:t>
              </a:r>
              <a:r>
                <a:rPr lang="fr" sz="1000" b="0" i="0" u="none" strike="noStrike" cap="none" dirty="0">
                  <a:solidFill>
                    <a:schemeClr val="dk1"/>
                  </a:solidFill>
                  <a:latin typeface="Arial"/>
                  <a:ea typeface="Arial"/>
                  <a:cs typeface="Arial"/>
                  <a:sym typeface="Arial"/>
                </a:rPr>
                <a:t>François Desbordes</a:t>
              </a:r>
              <a:endParaRPr sz="1000" b="0" i="0" u="none" strike="noStrike" cap="none" dirty="0">
                <a:solidFill>
                  <a:schemeClr val="dk1"/>
                </a:solidFill>
                <a:latin typeface="Arial"/>
                <a:ea typeface="Arial"/>
                <a:cs typeface="Arial"/>
                <a:sym typeface="Arial"/>
              </a:endParaRPr>
            </a:p>
          </p:txBody>
        </p:sp>
      </p:grpSp>
      <p:sp>
        <p:nvSpPr>
          <p:cNvPr id="86" name="Google Shape;86;p16">
            <a:extLst>
              <a:ext uri="{FF2B5EF4-FFF2-40B4-BE49-F238E27FC236}">
                <a16:creationId xmlns:a16="http://schemas.microsoft.com/office/drawing/2014/main" id="{0D089499-834E-3012-B3C6-FB6E694F9590}"/>
              </a:ext>
            </a:extLst>
          </p:cNvPr>
          <p:cNvSpPr txBox="1">
            <a:spLocks noGrp="1"/>
          </p:cNvSpPr>
          <p:nvPr>
            <p:ph type="title"/>
          </p:nvPr>
        </p:nvSpPr>
        <p:spPr>
          <a:xfrm>
            <a:off x="471340" y="98736"/>
            <a:ext cx="8578392" cy="994172"/>
          </a:xfrm>
          <a:prstGeom prst="rect">
            <a:avLst/>
          </a:prstGeom>
          <a:noFill/>
          <a:ln>
            <a:noFill/>
          </a:ln>
        </p:spPr>
        <p:txBody>
          <a:bodyPr spcFirstLastPara="1" wrap="square" lIns="91425" tIns="91425" rIns="91425" bIns="91425" anchor="t" anchorCtr="0">
            <a:noAutofit/>
          </a:bodyPr>
          <a:lstStyle/>
          <a:p>
            <a:r>
              <a:rPr lang="fr" sz="3000" dirty="0">
                <a:latin typeface="Raleway"/>
                <a:sym typeface="Raleway"/>
              </a:rPr>
              <a:t>Choix de la position et ajustement de la lumière</a:t>
            </a:r>
            <a:endParaRPr sz="3000" dirty="0">
              <a:latin typeface="Raleway"/>
              <a:sym typeface="Raleway"/>
            </a:endParaRPr>
          </a:p>
        </p:txBody>
      </p:sp>
      <p:sp>
        <p:nvSpPr>
          <p:cNvPr id="87" name="Google Shape;87;p16">
            <a:extLst>
              <a:ext uri="{FF2B5EF4-FFF2-40B4-BE49-F238E27FC236}">
                <a16:creationId xmlns:a16="http://schemas.microsoft.com/office/drawing/2014/main" id="{9CDDF465-8BFC-5CA6-39FE-61821C921FEE}"/>
              </a:ext>
            </a:extLst>
          </p:cNvPr>
          <p:cNvSpPr txBox="1"/>
          <p:nvPr/>
        </p:nvSpPr>
        <p:spPr>
          <a:xfrm>
            <a:off x="1059423" y="4050592"/>
            <a:ext cx="1234147" cy="646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fr" sz="1400" b="1" i="0" u="none" strike="noStrike" cap="none" dirty="0">
                <a:solidFill>
                  <a:schemeClr val="dk1"/>
                </a:solidFill>
                <a:latin typeface="Arial"/>
                <a:ea typeface="Arial"/>
                <a:cs typeface="Arial"/>
                <a:sym typeface="Arial"/>
              </a:rPr>
              <a:t>Grimpereau des jardins</a:t>
            </a:r>
            <a:endParaRPr sz="1400" b="1" i="0" u="none" strike="noStrike" cap="none" dirty="0">
              <a:solidFill>
                <a:schemeClr val="dk1"/>
              </a:solidFill>
              <a:latin typeface="Arial"/>
              <a:ea typeface="Arial"/>
              <a:cs typeface="Arial"/>
              <a:sym typeface="Arial"/>
            </a:endParaRPr>
          </a:p>
        </p:txBody>
      </p:sp>
      <p:pic>
        <p:nvPicPr>
          <p:cNvPr id="5" name="Image 4">
            <a:extLst>
              <a:ext uri="{FF2B5EF4-FFF2-40B4-BE49-F238E27FC236}">
                <a16:creationId xmlns:a16="http://schemas.microsoft.com/office/drawing/2014/main" id="{6DCB0E49-0D76-BFBA-C058-31A6AD2FBBAA}"/>
              </a:ext>
            </a:extLst>
          </p:cNvPr>
          <p:cNvPicPr>
            <a:picLocks noChangeAspect="1"/>
          </p:cNvPicPr>
          <p:nvPr/>
        </p:nvPicPr>
        <p:blipFill>
          <a:blip r:embed="rId4"/>
          <a:srcRect l="13211"/>
          <a:stretch/>
        </p:blipFill>
        <p:spPr>
          <a:xfrm>
            <a:off x="7557202" y="2786516"/>
            <a:ext cx="1300559" cy="2251809"/>
          </a:xfrm>
          <a:prstGeom prst="rect">
            <a:avLst/>
          </a:prstGeom>
        </p:spPr>
      </p:pic>
      <p:pic>
        <p:nvPicPr>
          <p:cNvPr id="6" name="Image 5">
            <a:extLst>
              <a:ext uri="{FF2B5EF4-FFF2-40B4-BE49-F238E27FC236}">
                <a16:creationId xmlns:a16="http://schemas.microsoft.com/office/drawing/2014/main" id="{40A542FC-5D7C-D895-B305-C521DD6BAC9C}"/>
              </a:ext>
            </a:extLst>
          </p:cNvPr>
          <p:cNvPicPr>
            <a:picLocks noChangeAspect="1"/>
          </p:cNvPicPr>
          <p:nvPr/>
        </p:nvPicPr>
        <p:blipFill>
          <a:blip r:embed="rId5"/>
          <a:srcRect r="8450"/>
          <a:stretch/>
        </p:blipFill>
        <p:spPr>
          <a:xfrm>
            <a:off x="6002277" y="1632879"/>
            <a:ext cx="1498535" cy="2265792"/>
          </a:xfrm>
          <a:prstGeom prst="rect">
            <a:avLst/>
          </a:prstGeom>
        </p:spPr>
      </p:pic>
      <p:pic>
        <p:nvPicPr>
          <p:cNvPr id="7" name="Image 6">
            <a:extLst>
              <a:ext uri="{FF2B5EF4-FFF2-40B4-BE49-F238E27FC236}">
                <a16:creationId xmlns:a16="http://schemas.microsoft.com/office/drawing/2014/main" id="{2D29AE22-E3CE-9436-E1B8-CB98A7063627}"/>
              </a:ext>
            </a:extLst>
          </p:cNvPr>
          <p:cNvPicPr>
            <a:picLocks noChangeAspect="1"/>
          </p:cNvPicPr>
          <p:nvPr/>
        </p:nvPicPr>
        <p:blipFill>
          <a:blip r:embed="rId6"/>
          <a:stretch>
            <a:fillRect/>
          </a:stretch>
        </p:blipFill>
        <p:spPr>
          <a:xfrm>
            <a:off x="3637324" y="1632879"/>
            <a:ext cx="1974938" cy="1459313"/>
          </a:xfrm>
          <a:prstGeom prst="rect">
            <a:avLst/>
          </a:prstGeom>
        </p:spPr>
      </p:pic>
      <p:pic>
        <p:nvPicPr>
          <p:cNvPr id="8" name="Image 7">
            <a:extLst>
              <a:ext uri="{FF2B5EF4-FFF2-40B4-BE49-F238E27FC236}">
                <a16:creationId xmlns:a16="http://schemas.microsoft.com/office/drawing/2014/main" id="{73D4C650-1325-F119-32C5-8928557F7E97}"/>
              </a:ext>
            </a:extLst>
          </p:cNvPr>
          <p:cNvPicPr>
            <a:picLocks noChangeAspect="1"/>
          </p:cNvPicPr>
          <p:nvPr/>
        </p:nvPicPr>
        <p:blipFill>
          <a:blip r:embed="rId7"/>
          <a:stretch>
            <a:fillRect/>
          </a:stretch>
        </p:blipFill>
        <p:spPr>
          <a:xfrm>
            <a:off x="3637324" y="3200446"/>
            <a:ext cx="1974938" cy="1588310"/>
          </a:xfrm>
          <a:prstGeom prst="rect">
            <a:avLst/>
          </a:prstGeom>
        </p:spPr>
      </p:pic>
      <p:cxnSp>
        <p:nvCxnSpPr>
          <p:cNvPr id="4" name="Connecteur droit 3">
            <a:extLst>
              <a:ext uri="{FF2B5EF4-FFF2-40B4-BE49-F238E27FC236}">
                <a16:creationId xmlns:a16="http://schemas.microsoft.com/office/drawing/2014/main" id="{41D15A38-551E-D181-8431-94930933F729}"/>
              </a:ext>
            </a:extLst>
          </p:cNvPr>
          <p:cNvCxnSpPr>
            <a:cxnSpLocks/>
            <a:stCxn id="81" idx="3"/>
          </p:cNvCxnSpPr>
          <p:nvPr/>
        </p:nvCxnSpPr>
        <p:spPr>
          <a:xfrm>
            <a:off x="5827218" y="1524412"/>
            <a:ext cx="0" cy="3424660"/>
          </a:xfrm>
          <a:prstGeom prst="line">
            <a:avLst/>
          </a:prstGeom>
          <a:ln w="28575">
            <a:prstDash val="sysDot"/>
          </a:ln>
        </p:spPr>
        <p:style>
          <a:lnRef idx="1">
            <a:schemeClr val="accent3"/>
          </a:lnRef>
          <a:fillRef idx="0">
            <a:schemeClr val="accent3"/>
          </a:fillRef>
          <a:effectRef idx="0">
            <a:schemeClr val="accent3"/>
          </a:effectRef>
          <a:fontRef idx="minor">
            <a:schemeClr val="tx1"/>
          </a:fontRef>
        </p:style>
      </p:cxnSp>
      <p:sp>
        <p:nvSpPr>
          <p:cNvPr id="9" name="Google Shape;81;p16">
            <a:extLst>
              <a:ext uri="{FF2B5EF4-FFF2-40B4-BE49-F238E27FC236}">
                <a16:creationId xmlns:a16="http://schemas.microsoft.com/office/drawing/2014/main" id="{B67A86EF-6F8B-2457-CA0C-68434308E9C8}"/>
              </a:ext>
            </a:extLst>
          </p:cNvPr>
          <p:cNvSpPr txBox="1"/>
          <p:nvPr/>
        </p:nvSpPr>
        <p:spPr>
          <a:xfrm>
            <a:off x="1518237" y="733930"/>
            <a:ext cx="1159831" cy="358978"/>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fr" sz="2000" b="1" u="none" strike="noStrike" cap="none" dirty="0">
                <a:solidFill>
                  <a:srgbClr val="92D050"/>
                </a:solidFill>
                <a:latin typeface="Raleway" panose="020B0003030101060003" pitchFamily="34" charset="0"/>
                <a:sym typeface="Arial"/>
              </a:rPr>
              <a:t>Dessin</a:t>
            </a:r>
            <a:endParaRPr sz="1800" b="1" u="none" strike="noStrike" cap="none" dirty="0">
              <a:solidFill>
                <a:srgbClr val="92D050"/>
              </a:solidFill>
              <a:latin typeface="Raleway" panose="020B0003030101060003" pitchFamily="34" charset="0"/>
              <a:sym typeface="Arial"/>
            </a:endParaRPr>
          </a:p>
        </p:txBody>
      </p:sp>
      <p:sp>
        <p:nvSpPr>
          <p:cNvPr id="10" name="Google Shape;81;p16">
            <a:extLst>
              <a:ext uri="{FF2B5EF4-FFF2-40B4-BE49-F238E27FC236}">
                <a16:creationId xmlns:a16="http://schemas.microsoft.com/office/drawing/2014/main" id="{1B7C36A8-DC36-E00C-DF61-5E587B7D1F8D}"/>
              </a:ext>
            </a:extLst>
          </p:cNvPr>
          <p:cNvSpPr txBox="1"/>
          <p:nvPr/>
        </p:nvSpPr>
        <p:spPr>
          <a:xfrm>
            <a:off x="5400668" y="733930"/>
            <a:ext cx="1159831" cy="358978"/>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fr" sz="2000" b="1" u="none" strike="noStrike" cap="none" dirty="0">
                <a:solidFill>
                  <a:srgbClr val="2392A0"/>
                </a:solidFill>
                <a:latin typeface="Raleway" panose="020B0003030101060003" pitchFamily="34" charset="0"/>
                <a:sym typeface="Arial"/>
              </a:rPr>
              <a:t>Photos</a:t>
            </a:r>
            <a:endParaRPr sz="1800" b="1" u="none" strike="noStrike" cap="none" dirty="0">
              <a:solidFill>
                <a:srgbClr val="2392A0"/>
              </a:solidFill>
              <a:latin typeface="Raleway" panose="020B0003030101060003" pitchFamily="34" charset="0"/>
              <a:sym typeface="Arial"/>
            </a:endParaRPr>
          </a:p>
        </p:txBody>
      </p:sp>
    </p:spTree>
    <p:extLst>
      <p:ext uri="{BB962C8B-B14F-4D97-AF65-F5344CB8AC3E}">
        <p14:creationId xmlns:p14="http://schemas.microsoft.com/office/powerpoint/2010/main" val="18338783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p17"/>
          <p:cNvSpPr txBox="1">
            <a:spLocks noGrp="1"/>
          </p:cNvSpPr>
          <p:nvPr>
            <p:ph type="title"/>
          </p:nvPr>
        </p:nvSpPr>
        <p:spPr>
          <a:xfrm>
            <a:off x="557095" y="77539"/>
            <a:ext cx="8516046" cy="994172"/>
          </a:xfrm>
          <a:prstGeom prst="rect">
            <a:avLst/>
          </a:prstGeom>
          <a:noFill/>
          <a:ln>
            <a:noFill/>
          </a:ln>
        </p:spPr>
        <p:txBody>
          <a:bodyPr spcFirstLastPara="1" wrap="square" lIns="91425" tIns="91425" rIns="91425" bIns="91425" anchor="t" anchorCtr="0">
            <a:noAutofit/>
          </a:bodyPr>
          <a:lstStyle/>
          <a:p>
            <a:r>
              <a:rPr lang="fr" sz="3000" dirty="0">
                <a:latin typeface="Raleway"/>
                <a:sym typeface="Raleway"/>
              </a:rPr>
              <a:t>Représentation synthétique d’une espèce</a:t>
            </a:r>
            <a:endParaRPr sz="3000" dirty="0">
              <a:latin typeface="Raleway"/>
              <a:sym typeface="Raleway"/>
            </a:endParaRPr>
          </a:p>
        </p:txBody>
      </p:sp>
      <p:pic>
        <p:nvPicPr>
          <p:cNvPr id="93" name="Google Shape;93;p17"/>
          <p:cNvPicPr preferRelativeResize="0"/>
          <p:nvPr/>
        </p:nvPicPr>
        <p:blipFill>
          <a:blip r:embed="rId3" cstate="email">
            <a:alphaModFix/>
            <a:extLst>
              <a:ext uri="{28A0092B-C50C-407E-A947-70E740481C1C}">
                <a14:useLocalDpi xmlns:a14="http://schemas.microsoft.com/office/drawing/2010/main"/>
              </a:ext>
            </a:extLst>
          </a:blip>
          <a:srcRect/>
          <a:stretch/>
        </p:blipFill>
        <p:spPr>
          <a:xfrm>
            <a:off x="3832453" y="1227988"/>
            <a:ext cx="5240688" cy="3265369"/>
          </a:xfrm>
          <a:prstGeom prst="rect">
            <a:avLst/>
          </a:prstGeom>
          <a:noFill/>
          <a:ln>
            <a:noFill/>
          </a:ln>
        </p:spPr>
      </p:pic>
      <p:pic>
        <p:nvPicPr>
          <p:cNvPr id="3" name="Google Shape;93;p17">
            <a:extLst>
              <a:ext uri="{FF2B5EF4-FFF2-40B4-BE49-F238E27FC236}">
                <a16:creationId xmlns:a16="http://schemas.microsoft.com/office/drawing/2014/main" id="{E6F1D185-2C67-809A-6F92-14B20BA5ED0A}"/>
              </a:ext>
            </a:extLst>
          </p:cNvPr>
          <p:cNvPicPr preferRelativeResize="0"/>
          <p:nvPr/>
        </p:nvPicPr>
        <p:blipFill>
          <a:blip r:embed="rId4" cstate="email">
            <a:alphaModFix/>
            <a:extLst>
              <a:ext uri="{28A0092B-C50C-407E-A947-70E740481C1C}">
                <a14:useLocalDpi xmlns:a14="http://schemas.microsoft.com/office/drawing/2010/main"/>
              </a:ext>
            </a:extLst>
          </a:blip>
          <a:srcRect/>
          <a:stretch/>
        </p:blipFill>
        <p:spPr>
          <a:xfrm>
            <a:off x="712795" y="1382327"/>
            <a:ext cx="3204499" cy="2956689"/>
          </a:xfrm>
          <a:prstGeom prst="rect">
            <a:avLst/>
          </a:prstGeom>
          <a:noFill/>
          <a:ln>
            <a:noFill/>
          </a:ln>
        </p:spPr>
      </p:pic>
      <p:sp>
        <p:nvSpPr>
          <p:cNvPr id="11" name="Google Shape;81;p16">
            <a:extLst>
              <a:ext uri="{FF2B5EF4-FFF2-40B4-BE49-F238E27FC236}">
                <a16:creationId xmlns:a16="http://schemas.microsoft.com/office/drawing/2014/main" id="{944C358C-A728-6C2D-D561-A2A222D6D2E9}"/>
              </a:ext>
            </a:extLst>
          </p:cNvPr>
          <p:cNvSpPr txBox="1"/>
          <p:nvPr/>
        </p:nvSpPr>
        <p:spPr>
          <a:xfrm>
            <a:off x="1772762" y="720499"/>
            <a:ext cx="1139024" cy="358978"/>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fr" sz="2000" b="1" u="none" strike="noStrike" cap="none" dirty="0">
                <a:solidFill>
                  <a:srgbClr val="92D050"/>
                </a:solidFill>
                <a:latin typeface="Raleway" panose="020B0003030101060003" pitchFamily="34" charset="0"/>
                <a:sym typeface="Arial"/>
              </a:rPr>
              <a:t>Dessin</a:t>
            </a:r>
            <a:endParaRPr sz="1800" b="1" u="none" strike="noStrike" cap="none" dirty="0">
              <a:solidFill>
                <a:srgbClr val="92D050"/>
              </a:solidFill>
              <a:latin typeface="Raleway" panose="020B0003030101060003" pitchFamily="34" charset="0"/>
              <a:sym typeface="Arial"/>
            </a:endParaRPr>
          </a:p>
        </p:txBody>
      </p:sp>
      <p:sp>
        <p:nvSpPr>
          <p:cNvPr id="12" name="Google Shape;81;p16">
            <a:extLst>
              <a:ext uri="{FF2B5EF4-FFF2-40B4-BE49-F238E27FC236}">
                <a16:creationId xmlns:a16="http://schemas.microsoft.com/office/drawing/2014/main" id="{31E2EBC4-612F-D31C-AEAE-C40AA26DE92F}"/>
              </a:ext>
            </a:extLst>
          </p:cNvPr>
          <p:cNvSpPr txBox="1"/>
          <p:nvPr/>
        </p:nvSpPr>
        <p:spPr>
          <a:xfrm>
            <a:off x="5655193" y="720499"/>
            <a:ext cx="1139024" cy="358978"/>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fr" sz="2000" b="1" u="none" strike="noStrike" cap="none" dirty="0">
                <a:solidFill>
                  <a:srgbClr val="2392A0"/>
                </a:solidFill>
                <a:latin typeface="Raleway" panose="020B0003030101060003" pitchFamily="34" charset="0"/>
                <a:sym typeface="Arial"/>
              </a:rPr>
              <a:t>Photos</a:t>
            </a:r>
            <a:endParaRPr sz="1800" b="1" u="none" strike="noStrike" cap="none" dirty="0">
              <a:solidFill>
                <a:srgbClr val="2392A0"/>
              </a:solidFill>
              <a:latin typeface="Raleway" panose="020B0003030101060003" pitchFamily="34" charset="0"/>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103" name="Google Shape;103;p18"/>
          <p:cNvSpPr txBox="1">
            <a:spLocks noGrp="1"/>
          </p:cNvSpPr>
          <p:nvPr>
            <p:ph type="title"/>
          </p:nvPr>
        </p:nvSpPr>
        <p:spPr>
          <a:xfrm>
            <a:off x="474151" y="91730"/>
            <a:ext cx="7886700" cy="994172"/>
          </a:xfrm>
          <a:prstGeom prst="rect">
            <a:avLst/>
          </a:prstGeom>
          <a:noFill/>
          <a:ln>
            <a:noFill/>
          </a:ln>
        </p:spPr>
        <p:txBody>
          <a:bodyPr spcFirstLastPara="1" wrap="square" lIns="91425" tIns="91425" rIns="91425" bIns="91425" anchor="t" anchorCtr="0">
            <a:noAutofit/>
          </a:bodyPr>
          <a:lstStyle/>
          <a:p>
            <a:r>
              <a:rPr lang="fr" sz="3000" dirty="0">
                <a:latin typeface="Raleway"/>
                <a:sym typeface="Raleway"/>
              </a:rPr>
              <a:t>Représentation des détails</a:t>
            </a:r>
            <a:endParaRPr sz="3000" dirty="0">
              <a:latin typeface="Raleway"/>
              <a:sym typeface="Raleway"/>
            </a:endParaRPr>
          </a:p>
        </p:txBody>
      </p:sp>
      <p:sp>
        <p:nvSpPr>
          <p:cNvPr id="98" name="Google Shape;98;p18"/>
          <p:cNvSpPr txBox="1">
            <a:spLocks noGrp="1"/>
          </p:cNvSpPr>
          <p:nvPr>
            <p:ph idx="1"/>
          </p:nvPr>
        </p:nvSpPr>
        <p:spPr>
          <a:xfrm>
            <a:off x="1544177" y="3499088"/>
            <a:ext cx="2169558" cy="553125"/>
          </a:xfrm>
          <a:prstGeom prst="rect">
            <a:avLst/>
          </a:prstGeom>
          <a:noFill/>
          <a:ln>
            <a:noFill/>
          </a:ln>
        </p:spPr>
        <p:txBody>
          <a:bodyPr spcFirstLastPara="1" wrap="square" lIns="91425" tIns="91425" rIns="91425" bIns="91425" anchor="t" anchorCtr="0">
            <a:normAutofit fontScale="85000" lnSpcReduction="20000"/>
          </a:bodyPr>
          <a:lstStyle/>
          <a:p>
            <a:pPr marL="0" lvl="0" indent="0" algn="l" rtl="0">
              <a:lnSpc>
                <a:spcPct val="115000"/>
              </a:lnSpc>
              <a:spcBef>
                <a:spcPts val="0"/>
              </a:spcBef>
              <a:spcAft>
                <a:spcPts val="1200"/>
              </a:spcAft>
              <a:buSzPts val="1800"/>
              <a:buNone/>
            </a:pPr>
            <a:r>
              <a:rPr lang="fr" sz="1400" b="1" dirty="0">
                <a:solidFill>
                  <a:schemeClr val="dk1"/>
                </a:solidFill>
              </a:rPr>
              <a:t>Tussilage</a:t>
            </a:r>
            <a:r>
              <a:rPr lang="fr" sz="1600" b="1" dirty="0">
                <a:solidFill>
                  <a:schemeClr val="dk1"/>
                </a:solidFill>
              </a:rPr>
              <a:t> </a:t>
            </a:r>
            <a:r>
              <a:rPr lang="fr" sz="1400" b="1" dirty="0">
                <a:solidFill>
                  <a:schemeClr val="dk1"/>
                </a:solidFill>
              </a:rPr>
              <a:t>pas-d’âne</a:t>
            </a:r>
            <a:endParaRPr sz="1400" b="1" dirty="0">
              <a:solidFill>
                <a:schemeClr val="dk1"/>
              </a:solidFill>
            </a:endParaRPr>
          </a:p>
        </p:txBody>
      </p:sp>
      <p:pic>
        <p:nvPicPr>
          <p:cNvPr id="3" name="Image 2">
            <a:extLst>
              <a:ext uri="{FF2B5EF4-FFF2-40B4-BE49-F238E27FC236}">
                <a16:creationId xmlns:a16="http://schemas.microsoft.com/office/drawing/2014/main" id="{AED443DF-D964-CBA9-0CBC-B8ADB5A5C9BC}"/>
              </a:ext>
            </a:extLst>
          </p:cNvPr>
          <p:cNvPicPr>
            <a:picLocks noChangeAspect="1"/>
          </p:cNvPicPr>
          <p:nvPr/>
        </p:nvPicPr>
        <p:blipFill>
          <a:blip r:embed="rId3"/>
          <a:srcRect t="24326" b="10977"/>
          <a:stretch/>
        </p:blipFill>
        <p:spPr>
          <a:xfrm>
            <a:off x="3891376" y="82768"/>
            <a:ext cx="5430264" cy="5108286"/>
          </a:xfrm>
          <a:prstGeom prst="rect">
            <a:avLst/>
          </a:prstGeom>
        </p:spPr>
      </p:pic>
      <p:sp>
        <p:nvSpPr>
          <p:cNvPr id="2" name="Google Shape;81;p16">
            <a:extLst>
              <a:ext uri="{FF2B5EF4-FFF2-40B4-BE49-F238E27FC236}">
                <a16:creationId xmlns:a16="http://schemas.microsoft.com/office/drawing/2014/main" id="{85EE7835-157F-FAC6-AD78-9D31A7C634D7}"/>
              </a:ext>
            </a:extLst>
          </p:cNvPr>
          <p:cNvSpPr txBox="1"/>
          <p:nvPr/>
        </p:nvSpPr>
        <p:spPr>
          <a:xfrm>
            <a:off x="5384392" y="726924"/>
            <a:ext cx="1134796" cy="358978"/>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fr" sz="2000" b="1" u="none" strike="noStrike" cap="none" dirty="0">
                <a:solidFill>
                  <a:srgbClr val="92D050"/>
                </a:solidFill>
                <a:latin typeface="Raleway" panose="020B0003030101060003" pitchFamily="34" charset="0"/>
                <a:sym typeface="Arial"/>
              </a:rPr>
              <a:t>Dessins</a:t>
            </a:r>
            <a:endParaRPr sz="1800" b="1" u="none" strike="noStrike" cap="none" dirty="0">
              <a:solidFill>
                <a:srgbClr val="92D050"/>
              </a:solidFill>
              <a:latin typeface="Raleway" panose="020B0003030101060003" pitchFamily="34" charset="0"/>
              <a:sym typeface="Arial"/>
            </a:endParaRPr>
          </a:p>
        </p:txBody>
      </p:sp>
      <p:sp>
        <p:nvSpPr>
          <p:cNvPr id="4" name="Google Shape;81;p16">
            <a:extLst>
              <a:ext uri="{FF2B5EF4-FFF2-40B4-BE49-F238E27FC236}">
                <a16:creationId xmlns:a16="http://schemas.microsoft.com/office/drawing/2014/main" id="{9EC29809-4556-B0BD-B651-3204443843DF}"/>
              </a:ext>
            </a:extLst>
          </p:cNvPr>
          <p:cNvSpPr txBox="1"/>
          <p:nvPr/>
        </p:nvSpPr>
        <p:spPr>
          <a:xfrm>
            <a:off x="1772532" y="726924"/>
            <a:ext cx="1027856" cy="358978"/>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fr" sz="2000" b="1" u="none" strike="noStrike" cap="none" dirty="0">
                <a:solidFill>
                  <a:srgbClr val="2392A0"/>
                </a:solidFill>
                <a:latin typeface="Raleway" panose="020B0003030101060003" pitchFamily="34" charset="0"/>
                <a:sym typeface="Arial"/>
              </a:rPr>
              <a:t>Photo</a:t>
            </a:r>
            <a:endParaRPr sz="1800" b="1" u="none" strike="noStrike" cap="none" dirty="0">
              <a:solidFill>
                <a:srgbClr val="2392A0"/>
              </a:solidFill>
              <a:latin typeface="Raleway" panose="020B0003030101060003" pitchFamily="34" charset="0"/>
              <a:sym typeface="Arial"/>
            </a:endParaRPr>
          </a:p>
        </p:txBody>
      </p:sp>
      <p:pic>
        <p:nvPicPr>
          <p:cNvPr id="5" name="Image 4">
            <a:extLst>
              <a:ext uri="{FF2B5EF4-FFF2-40B4-BE49-F238E27FC236}">
                <a16:creationId xmlns:a16="http://schemas.microsoft.com/office/drawing/2014/main" id="{880BB9CA-E7CD-9632-720D-B8001BC15CD9}"/>
              </a:ext>
            </a:extLst>
          </p:cNvPr>
          <p:cNvPicPr>
            <a:picLocks noChangeAspect="1"/>
          </p:cNvPicPr>
          <p:nvPr/>
        </p:nvPicPr>
        <p:blipFill>
          <a:blip r:embed="rId4"/>
          <a:stretch>
            <a:fillRect/>
          </a:stretch>
        </p:blipFill>
        <p:spPr>
          <a:xfrm>
            <a:off x="954735" y="1373634"/>
            <a:ext cx="2936641" cy="1955301"/>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500F5E3B-0B28-DA42-69FA-826FABE8D40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03219" y="702608"/>
            <a:ext cx="5493275" cy="4215089"/>
          </a:xfrm>
          <a:prstGeom prst="rect">
            <a:avLst/>
          </a:prstGeom>
        </p:spPr>
      </p:pic>
      <p:sp>
        <p:nvSpPr>
          <p:cNvPr id="7" name="Titre 1">
            <a:extLst>
              <a:ext uri="{FF2B5EF4-FFF2-40B4-BE49-F238E27FC236}">
                <a16:creationId xmlns:a16="http://schemas.microsoft.com/office/drawing/2014/main" id="{B62E2C45-F264-248A-E0FA-A4938073CA7A}"/>
              </a:ext>
            </a:extLst>
          </p:cNvPr>
          <p:cNvSpPr>
            <a:spLocks noGrp="1"/>
          </p:cNvSpPr>
          <p:nvPr>
            <p:ph type="title"/>
          </p:nvPr>
        </p:nvSpPr>
        <p:spPr>
          <a:xfrm>
            <a:off x="627954" y="102394"/>
            <a:ext cx="7886700" cy="994172"/>
          </a:xfrm>
          <a:noFill/>
          <a:ln>
            <a:noFill/>
          </a:ln>
        </p:spPr>
        <p:txBody>
          <a:bodyPr spcFirstLastPara="1" wrap="square" lIns="91425" tIns="91425" rIns="91425" bIns="91425" anchor="t" anchorCtr="0">
            <a:noAutofit/>
          </a:bodyPr>
          <a:lstStyle/>
          <a:p>
            <a:r>
              <a:rPr lang="fr-FR" sz="3000" dirty="0">
                <a:latin typeface="Raleway"/>
              </a:rPr>
              <a:t>À votre tour !</a:t>
            </a:r>
          </a:p>
        </p:txBody>
      </p:sp>
      <p:sp>
        <p:nvSpPr>
          <p:cNvPr id="8" name="Espace réservé du contenu 2">
            <a:extLst>
              <a:ext uri="{FF2B5EF4-FFF2-40B4-BE49-F238E27FC236}">
                <a16:creationId xmlns:a16="http://schemas.microsoft.com/office/drawing/2014/main" id="{16AE8D6F-79C4-9B68-326F-52D1794C8542}"/>
              </a:ext>
            </a:extLst>
          </p:cNvPr>
          <p:cNvSpPr txBox="1">
            <a:spLocks/>
          </p:cNvSpPr>
          <p:nvPr/>
        </p:nvSpPr>
        <p:spPr>
          <a:xfrm>
            <a:off x="827109" y="1144692"/>
            <a:ext cx="2631335" cy="3221052"/>
          </a:xfrm>
          <a:prstGeom prst="rect">
            <a:avLst/>
          </a:prstGeom>
          <a:noFill/>
          <a:ln>
            <a:noFill/>
          </a:ln>
        </p:spPr>
        <p:txBody>
          <a:bodyPr spcFirstLastPara="1" wrap="square" lIns="91425" tIns="91425" rIns="91425" bIns="91425" anchor="t" anchorCtr="0">
            <a:norm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114300" indent="0">
              <a:buFont typeface="Arial"/>
              <a:buNone/>
            </a:pPr>
            <a:r>
              <a:rPr lang="fr-FR" dirty="0">
                <a:solidFill>
                  <a:srgbClr val="000000"/>
                </a:solidFill>
                <a:latin typeface="Arial" panose="020B0604020202020204" pitchFamily="34" charset="0"/>
              </a:rPr>
              <a:t>Objectif : dessiner l’algue comme si elle était sous la mer</a:t>
            </a:r>
          </a:p>
          <a:p>
            <a:pPr marL="114300" indent="0">
              <a:buFont typeface="Arial"/>
              <a:buNone/>
            </a:pPr>
            <a:endParaRPr lang="fr-FR" dirty="0">
              <a:solidFill>
                <a:srgbClr val="000000"/>
              </a:solidFill>
              <a:latin typeface="Arial" panose="020B0604020202020204" pitchFamily="34" charset="0"/>
            </a:endParaRPr>
          </a:p>
          <a:p>
            <a:r>
              <a:rPr lang="fr-FR" dirty="0">
                <a:solidFill>
                  <a:srgbClr val="000000"/>
                </a:solidFill>
                <a:latin typeface="Arial" panose="020B0604020202020204" pitchFamily="34" charset="0"/>
              </a:rPr>
              <a:t>Accrochée au substrat</a:t>
            </a:r>
          </a:p>
          <a:p>
            <a:r>
              <a:rPr lang="fr-FR" dirty="0">
                <a:solidFill>
                  <a:srgbClr val="000000"/>
                </a:solidFill>
                <a:latin typeface="Arial" panose="020B0604020202020204" pitchFamily="34" charset="0"/>
              </a:rPr>
              <a:t>Bien étalée</a:t>
            </a:r>
            <a:br>
              <a:rPr lang="fr-FR" dirty="0">
                <a:solidFill>
                  <a:srgbClr val="000000"/>
                </a:solidFill>
                <a:latin typeface="Arial" panose="020B0604020202020204" pitchFamily="34" charset="0"/>
              </a:rPr>
            </a:br>
            <a:r>
              <a:rPr lang="fr-FR" sz="1600" dirty="0">
                <a:solidFill>
                  <a:srgbClr val="000000"/>
                </a:solidFill>
                <a:latin typeface="Arial" panose="020B0604020202020204" pitchFamily="34" charset="0"/>
              </a:rPr>
              <a:t>(portée par l’eau)</a:t>
            </a:r>
            <a:endParaRPr lang="fr-FR" dirty="0"/>
          </a:p>
        </p:txBody>
      </p:sp>
    </p:spTree>
    <p:extLst>
      <p:ext uri="{BB962C8B-B14F-4D97-AF65-F5344CB8AC3E}">
        <p14:creationId xmlns:p14="http://schemas.microsoft.com/office/powerpoint/2010/main" val="10426485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2" name="Titre 1">
            <a:extLst>
              <a:ext uri="{FF2B5EF4-FFF2-40B4-BE49-F238E27FC236}">
                <a16:creationId xmlns:a16="http://schemas.microsoft.com/office/drawing/2014/main" id="{13E50FB5-0A1A-21FD-1299-368BBCD19F9B}"/>
              </a:ext>
            </a:extLst>
          </p:cNvPr>
          <p:cNvSpPr>
            <a:spLocks noGrp="1"/>
          </p:cNvSpPr>
          <p:nvPr>
            <p:ph type="title"/>
          </p:nvPr>
        </p:nvSpPr>
        <p:spPr>
          <a:noFill/>
          <a:ln>
            <a:noFill/>
          </a:ln>
        </p:spPr>
        <p:txBody>
          <a:bodyPr spcFirstLastPara="1" wrap="square" lIns="91425" tIns="91425" rIns="91425" bIns="91425" anchor="t" anchorCtr="0">
            <a:noAutofit/>
          </a:bodyPr>
          <a:lstStyle/>
          <a:p>
            <a:r>
              <a:rPr lang="fr-FR" sz="3000" dirty="0">
                <a:latin typeface="Raleway"/>
              </a:rPr>
              <a:t>À votre tour !</a:t>
            </a:r>
          </a:p>
        </p:txBody>
      </p:sp>
      <p:sp>
        <p:nvSpPr>
          <p:cNvPr id="3" name="Espace réservé du contenu 2">
            <a:extLst>
              <a:ext uri="{FF2B5EF4-FFF2-40B4-BE49-F238E27FC236}">
                <a16:creationId xmlns:a16="http://schemas.microsoft.com/office/drawing/2014/main" id="{539C8752-4CD3-8881-F645-B5B0D649D87D}"/>
              </a:ext>
            </a:extLst>
          </p:cNvPr>
          <p:cNvSpPr>
            <a:spLocks noGrp="1"/>
          </p:cNvSpPr>
          <p:nvPr>
            <p:ph idx="1"/>
          </p:nvPr>
        </p:nvSpPr>
        <p:spPr>
          <a:xfrm>
            <a:off x="902511" y="1096566"/>
            <a:ext cx="4477339" cy="1419275"/>
          </a:xfrm>
        </p:spPr>
        <p:txBody>
          <a:bodyPr>
            <a:normAutofit/>
          </a:bodyPr>
          <a:lstStyle/>
          <a:p>
            <a:pPr marL="114300" indent="0" rtl="0">
              <a:buNone/>
            </a:pPr>
            <a:r>
              <a:rPr lang="fr-FR" dirty="0">
                <a:solidFill>
                  <a:srgbClr val="000000"/>
                </a:solidFill>
                <a:latin typeface="Arial" panose="020B0604020202020204" pitchFamily="34" charset="0"/>
              </a:rPr>
              <a:t>D</a:t>
            </a:r>
            <a:r>
              <a:rPr lang="fr-FR" sz="1800" b="0" i="0" u="none" strike="noStrike" dirty="0">
                <a:solidFill>
                  <a:srgbClr val="000000"/>
                </a:solidFill>
                <a:effectLst/>
                <a:latin typeface="Arial" panose="020B0604020202020204" pitchFamily="34" charset="0"/>
              </a:rPr>
              <a:t>essiner une algue en se concentrant sur les critères qui permettent d’identifier l’algue dans la clé </a:t>
            </a:r>
            <a:r>
              <a:rPr lang="fr-FR" sz="1800" b="0" i="0" u="none" strike="noStrike" dirty="0" err="1">
                <a:solidFill>
                  <a:srgbClr val="000000"/>
                </a:solidFill>
                <a:effectLst/>
                <a:latin typeface="Arial" panose="020B0604020202020204" pitchFamily="34" charset="0"/>
              </a:rPr>
              <a:t>Alamer</a:t>
            </a:r>
            <a:r>
              <a:rPr lang="fr-FR" sz="1800" b="0" i="0" u="none" strike="noStrike" dirty="0">
                <a:solidFill>
                  <a:srgbClr val="000000"/>
                </a:solidFill>
                <a:effectLst/>
                <a:latin typeface="Arial" panose="020B0604020202020204" pitchFamily="34" charset="0"/>
              </a:rPr>
              <a:t>.</a:t>
            </a:r>
            <a:endParaRPr lang="fr-FR" dirty="0">
              <a:effectLst/>
            </a:endParaRPr>
          </a:p>
        </p:txBody>
      </p:sp>
      <p:sp>
        <p:nvSpPr>
          <p:cNvPr id="5" name="ZoneTexte 4">
            <a:extLst>
              <a:ext uri="{FF2B5EF4-FFF2-40B4-BE49-F238E27FC236}">
                <a16:creationId xmlns:a16="http://schemas.microsoft.com/office/drawing/2014/main" id="{041CB28D-000E-2B5F-4B07-6CE3DD7998C9}"/>
              </a:ext>
            </a:extLst>
          </p:cNvPr>
          <p:cNvSpPr txBox="1"/>
          <p:nvPr/>
        </p:nvSpPr>
        <p:spPr>
          <a:xfrm>
            <a:off x="1379472" y="2383693"/>
            <a:ext cx="4274935" cy="1985159"/>
          </a:xfrm>
          <a:prstGeom prst="rect">
            <a:avLst/>
          </a:prstGeom>
          <a:noFill/>
        </p:spPr>
        <p:txBody>
          <a:bodyPr wrap="square">
            <a:spAutoFit/>
          </a:bodyPr>
          <a:lstStyle/>
          <a:p>
            <a:pPr marL="285750" indent="-285750" rtl="0" fontAlgn="base">
              <a:spcBef>
                <a:spcPts val="600"/>
              </a:spcBef>
              <a:buFont typeface="Arial" panose="020B0604020202020204" pitchFamily="34" charset="0"/>
              <a:buChar char="•"/>
            </a:pPr>
            <a:r>
              <a:rPr lang="fr-FR" sz="1800" b="0" i="0" u="none" strike="noStrike" dirty="0">
                <a:solidFill>
                  <a:srgbClr val="000000"/>
                </a:solidFill>
                <a:effectLst/>
                <a:latin typeface="Arial" panose="020B0604020202020204" pitchFamily="34" charset="0"/>
              </a:rPr>
              <a:t>dessin </a:t>
            </a:r>
            <a:r>
              <a:rPr lang="fr-FR" sz="1800" b="0" i="0" u="sng" strike="noStrike" dirty="0">
                <a:solidFill>
                  <a:srgbClr val="000000"/>
                </a:solidFill>
                <a:effectLst/>
                <a:latin typeface="Arial" panose="020B0604020202020204" pitchFamily="34" charset="0"/>
              </a:rPr>
              <a:t>général</a:t>
            </a:r>
            <a:r>
              <a:rPr lang="fr-FR" sz="1800" b="0" i="0" u="none" strike="noStrike" dirty="0">
                <a:solidFill>
                  <a:srgbClr val="000000"/>
                </a:solidFill>
                <a:effectLst/>
                <a:latin typeface="Arial" panose="020B0604020202020204" pitchFamily="34" charset="0"/>
              </a:rPr>
              <a:t>, proportions et formes respectées</a:t>
            </a:r>
          </a:p>
          <a:p>
            <a:pPr marL="285750" indent="-285750" rtl="0" fontAlgn="base">
              <a:spcBef>
                <a:spcPts val="600"/>
              </a:spcBef>
              <a:buFont typeface="Arial" panose="020B0604020202020204" pitchFamily="34" charset="0"/>
              <a:buChar char="•"/>
            </a:pPr>
            <a:r>
              <a:rPr lang="fr-FR" sz="1800" b="0" i="0" u="none" strike="noStrike" dirty="0">
                <a:solidFill>
                  <a:srgbClr val="000000"/>
                </a:solidFill>
                <a:effectLst/>
                <a:latin typeface="Arial" panose="020B0604020202020204" pitchFamily="34" charset="0"/>
              </a:rPr>
              <a:t>dessin des </a:t>
            </a:r>
            <a:r>
              <a:rPr lang="fr-FR" sz="1800" b="0" i="0" u="sng" strike="noStrike" dirty="0">
                <a:solidFill>
                  <a:srgbClr val="000000"/>
                </a:solidFill>
                <a:effectLst/>
                <a:latin typeface="Arial" panose="020B0604020202020204" pitchFamily="34" charset="0"/>
              </a:rPr>
              <a:t>détails</a:t>
            </a:r>
            <a:r>
              <a:rPr lang="fr-FR" sz="1800" b="0" i="0" u="none" strike="noStrike" dirty="0">
                <a:solidFill>
                  <a:srgbClr val="000000"/>
                </a:solidFill>
                <a:effectLst/>
                <a:latin typeface="Arial" panose="020B0604020202020204" pitchFamily="34" charset="0"/>
              </a:rPr>
              <a:t> importants</a:t>
            </a:r>
          </a:p>
          <a:p>
            <a:pPr marL="285750" indent="-285750" rtl="0" fontAlgn="base">
              <a:spcBef>
                <a:spcPts val="600"/>
              </a:spcBef>
              <a:buFont typeface="Arial" panose="020B0604020202020204" pitchFamily="34" charset="0"/>
              <a:buChar char="•"/>
            </a:pPr>
            <a:r>
              <a:rPr lang="fr-FR" sz="1800" b="0" i="0" u="sng" strike="noStrike" dirty="0">
                <a:solidFill>
                  <a:srgbClr val="000000"/>
                </a:solidFill>
                <a:effectLst/>
                <a:latin typeface="Arial" panose="020B0604020202020204" pitchFamily="34" charset="0"/>
              </a:rPr>
              <a:t>échelle</a:t>
            </a:r>
          </a:p>
          <a:p>
            <a:pPr marL="285750" indent="-285750" rtl="0" fontAlgn="base">
              <a:spcBef>
                <a:spcPts val="600"/>
              </a:spcBef>
              <a:buFont typeface="Arial" panose="020B0604020202020204" pitchFamily="34" charset="0"/>
              <a:buChar char="•"/>
            </a:pPr>
            <a:r>
              <a:rPr lang="fr-FR" sz="1800" b="0" i="0" u="sng" strike="noStrike" dirty="0">
                <a:solidFill>
                  <a:srgbClr val="000000"/>
                </a:solidFill>
                <a:effectLst/>
                <a:latin typeface="Arial" panose="020B0604020202020204" pitchFamily="34" charset="0"/>
              </a:rPr>
              <a:t>couleurs</a:t>
            </a:r>
            <a:r>
              <a:rPr lang="fr-FR" sz="1800" b="0" i="0" u="none" strike="noStrike" dirty="0">
                <a:solidFill>
                  <a:srgbClr val="000000"/>
                </a:solidFill>
                <a:effectLst/>
                <a:latin typeface="Arial" panose="020B0604020202020204" pitchFamily="34" charset="0"/>
              </a:rPr>
              <a:t> nécessaires pour reconnaître l’espèce </a:t>
            </a:r>
            <a:endParaRPr lang="fr-FR" sz="1800" b="0" i="0" u="none" strike="noStrike" dirty="0">
              <a:solidFill>
                <a:srgbClr val="595959"/>
              </a:solidFill>
              <a:effectLst/>
              <a:latin typeface="Arial" panose="020B0604020202020204" pitchFamily="34" charset="0"/>
            </a:endParaRPr>
          </a:p>
        </p:txBody>
      </p:sp>
      <p:pic>
        <p:nvPicPr>
          <p:cNvPr id="10" name="Image 9">
            <a:extLst>
              <a:ext uri="{FF2B5EF4-FFF2-40B4-BE49-F238E27FC236}">
                <a16:creationId xmlns:a16="http://schemas.microsoft.com/office/drawing/2014/main" id="{3692D548-37B3-716E-2828-39000E21A673}"/>
              </a:ext>
            </a:extLst>
          </p:cNvPr>
          <p:cNvPicPr>
            <a:picLocks noChangeAspect="1"/>
          </p:cNvPicPr>
          <p:nvPr/>
        </p:nvPicPr>
        <p:blipFill>
          <a:blip r:embed="rId3"/>
          <a:stretch>
            <a:fillRect/>
          </a:stretch>
        </p:blipFill>
        <p:spPr>
          <a:xfrm rot="10800000">
            <a:off x="4933582" y="2453095"/>
            <a:ext cx="4027340" cy="2710710"/>
          </a:xfrm>
          <a:prstGeom prst="rect">
            <a:avLst/>
          </a:prstGeom>
        </p:spPr>
      </p:pic>
      <p:pic>
        <p:nvPicPr>
          <p:cNvPr id="11" name="Image 10">
            <a:extLst>
              <a:ext uri="{FF2B5EF4-FFF2-40B4-BE49-F238E27FC236}">
                <a16:creationId xmlns:a16="http://schemas.microsoft.com/office/drawing/2014/main" id="{98554C7A-0409-11D4-39A0-E67B2AB7E42D}"/>
              </a:ext>
            </a:extLst>
          </p:cNvPr>
          <p:cNvPicPr>
            <a:picLocks noChangeAspect="1"/>
          </p:cNvPicPr>
          <p:nvPr/>
        </p:nvPicPr>
        <p:blipFill>
          <a:blip r:embed="rId4"/>
          <a:stretch>
            <a:fillRect/>
          </a:stretch>
        </p:blipFill>
        <p:spPr>
          <a:xfrm rot="5400000">
            <a:off x="6465709" y="-736370"/>
            <a:ext cx="1972700" cy="3383883"/>
          </a:xfrm>
          <a:prstGeom prst="rect">
            <a:avLst/>
          </a:prstGeom>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650</TotalTime>
  <Words>1026</Words>
  <Application>Microsoft Macintosh PowerPoint</Application>
  <PresentationFormat>Affichage à l'écran (16:9)</PresentationFormat>
  <Paragraphs>65</Paragraphs>
  <Slides>13</Slides>
  <Notes>11</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13</vt:i4>
      </vt:variant>
    </vt:vector>
  </HeadingPairs>
  <TitlesOfParts>
    <vt:vector size="18" baseType="lpstr">
      <vt:lpstr>Wingdings</vt:lpstr>
      <vt:lpstr>Raleway SemiBold</vt:lpstr>
      <vt:lpstr>Raleway</vt:lpstr>
      <vt:lpstr>Arial</vt:lpstr>
      <vt:lpstr>Simple Light</vt:lpstr>
      <vt:lpstr>Présentation PowerPoint</vt:lpstr>
      <vt:lpstr>Le dessin scientifique : utile dans l’histoire</vt:lpstr>
      <vt:lpstr>Présentation PowerPoint</vt:lpstr>
      <vt:lpstr>Présentation PowerPoint</vt:lpstr>
      <vt:lpstr>Choix de la position et ajustement de la lumière</vt:lpstr>
      <vt:lpstr>Représentation synthétique d’une espèce</vt:lpstr>
      <vt:lpstr>Représentation des détails</vt:lpstr>
      <vt:lpstr>À votre tour !</vt:lpstr>
      <vt:lpstr>À votre tour !</vt:lpstr>
      <vt:lpstr>Présentation PowerPoint</vt:lpstr>
      <vt:lpstr>Mélanger les couleurs</vt:lpstr>
      <vt:lpstr>Présentation PowerPoint</vt:lpstr>
      <vt:lpstr>Reconstituer le paysage sous-marin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Jeanne Buffet</cp:lastModifiedBy>
  <cp:revision>37</cp:revision>
  <dcterms:modified xsi:type="dcterms:W3CDTF">2025-08-27T15:11:42Z</dcterms:modified>
</cp:coreProperties>
</file>