
<file path=[Content_Types].xml><?xml version="1.0" encoding="utf-8"?>
<Types xmlns="http://schemas.openxmlformats.org/package/2006/content-types">
  <Default Extension="emf" ContentType="image/x-emf"/>
  <Default Extension="fntdata" ContentType="application/x-fontdata"/>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15"/>
  </p:notesMasterIdLst>
  <p:sldIdLst>
    <p:sldId id="256" r:id="rId2"/>
    <p:sldId id="257" r:id="rId3"/>
    <p:sldId id="264" r:id="rId4"/>
    <p:sldId id="265" r:id="rId5"/>
    <p:sldId id="261" r:id="rId6"/>
    <p:sldId id="260" r:id="rId7"/>
    <p:sldId id="263" r:id="rId8"/>
    <p:sldId id="267" r:id="rId9"/>
    <p:sldId id="272" r:id="rId10"/>
    <p:sldId id="273" r:id="rId11"/>
    <p:sldId id="276" r:id="rId12"/>
    <p:sldId id="274" r:id="rId13"/>
    <p:sldId id="275" r:id="rId14"/>
  </p:sldIdLst>
  <p:sldSz cx="9144000" cy="5143500" type="screen16x9"/>
  <p:notesSz cx="6858000" cy="9144000"/>
  <p:embeddedFontLst>
    <p:embeddedFont>
      <p:font typeface="Raleway" panose="020B0003030101060003" pitchFamily="34" charset="0"/>
      <p:regular r:id="rId16"/>
      <p:bold r:id="rId17"/>
      <p:italic r:id="rId18"/>
      <p:boldItalic r:id="rId19"/>
    </p:embeddedFont>
    <p:embeddedFont>
      <p:font typeface="Raleway SemiBold" panose="020B0003030101060003" pitchFamily="34" charset="0"/>
      <p:regular r:id="rId20"/>
      <p:bold r:id="rId2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CC33"/>
    <a:srgbClr val="2392A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931"/>
    <p:restoredTop sz="68219"/>
  </p:normalViewPr>
  <p:slideViewPr>
    <p:cSldViewPr snapToGrid="0">
      <p:cViewPr varScale="1">
        <p:scale>
          <a:sx n="107" d="100"/>
          <a:sy n="107" d="100"/>
        </p:scale>
        <p:origin x="2056" y="168"/>
      </p:cViewPr>
      <p:guideLst>
        <p:guide orient="horz" pos="1620"/>
        <p:guide pos="28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3.fntdata"/><Relationship Id="rId3" Type="http://schemas.openxmlformats.org/officeDocument/2006/relationships/slide" Target="slides/slide2.xml"/><Relationship Id="rId21" Type="http://schemas.openxmlformats.org/officeDocument/2006/relationships/font" Target="fonts/font6.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2.fntdata"/><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font" Target="fonts/font1.fntdata"/><Relationship Id="rId20"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notesMaster" Target="notesMasters/notesMaster1.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font" Target="fonts/font4.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fr-FR" dirty="0"/>
              <a:t>Qu’est-ce que c’est le dessin scientifique ? Qu’est-ce que ça vous évoque ?</a:t>
            </a:r>
          </a:p>
          <a:p>
            <a:pPr marL="0" lvl="0" indent="0" algn="l" rtl="0">
              <a:spcBef>
                <a:spcPts val="0"/>
              </a:spcBef>
              <a:spcAft>
                <a:spcPts val="0"/>
              </a:spcAft>
              <a:buNone/>
            </a:pPr>
            <a:r>
              <a:rPr lang="fr-FR" dirty="0"/>
              <a:t>Dessin précis, fidèle à la réalité </a:t>
            </a:r>
            <a:r>
              <a:rPr lang="fr-FR" dirty="0">
                <a:sym typeface="Wingdings" pitchFamily="2" charset="2"/>
              </a:rPr>
              <a:t> oui.</a:t>
            </a:r>
          </a:p>
          <a:p>
            <a:pPr marL="0" lvl="0" indent="0" algn="l" rtl="0">
              <a:spcBef>
                <a:spcPts val="0"/>
              </a:spcBef>
              <a:spcAft>
                <a:spcPts val="0"/>
              </a:spcAft>
              <a:buNone/>
            </a:pPr>
            <a:r>
              <a:rPr lang="fr-FR" dirty="0">
                <a:sym typeface="Wingdings" pitchFamily="2" charset="2"/>
              </a:rPr>
              <a:t>Mais surtout, dessin qui sert à illustrer une information scientifique. Un dessin peut être très réalise mais ne servir qu’à être beau. Pour un dessin scientifique, on cherche à montrer, à illustrer quelque chose. Exemple du dessin sur la diapositive : s’il était juste imprimé comme cela et mis à un mur sans rien d’autre, c’est un dessin artistique et non scientifique. Par contre, s’il était dans un guide pour reconnaitre les oiseaux, ce serait un dessin scientifique car il aiderait à reconnaitre cette espèce (c’est un loriot d’Europe).</a:t>
            </a:r>
            <a:endParaRP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Google Shape;142;g2e960d7a0e2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3" name="Google Shape;143;g2e960d7a0e2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fr-FR" dirty="0">
                <a:effectLst/>
                <a:latin typeface="Raleway" panose="020B0003030101060003" pitchFamily="34" charset="0"/>
              </a:rPr>
              <a:t>Pour utiliser les patrons, on décalque d’abord la base de l’oiseau (corps et tête), puis on déplace sa feuille pour décalquer les différents éléments en les ajoutant au bon endroit sur le dessin.</a:t>
            </a:r>
          </a:p>
          <a:p>
            <a:pPr marL="0" lvl="0" indent="0" algn="l" rtl="0">
              <a:spcBef>
                <a:spcPts val="0"/>
              </a:spcBef>
              <a:spcAft>
                <a:spcPts val="0"/>
              </a:spcAft>
              <a:buNone/>
            </a:pPr>
            <a:endParaRPr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a:extLst>
            <a:ext uri="{FF2B5EF4-FFF2-40B4-BE49-F238E27FC236}">
              <a16:creationId xmlns:a16="http://schemas.microsoft.com/office/drawing/2014/main" id="{74935990-96AA-0059-336D-17A7B920FA3A}"/>
            </a:ext>
          </a:extLst>
        </p:cNvPr>
        <p:cNvGrpSpPr/>
        <p:nvPr/>
      </p:nvGrpSpPr>
      <p:grpSpPr>
        <a:xfrm>
          <a:off x="0" y="0"/>
          <a:ext cx="0" cy="0"/>
          <a:chOff x="0" y="0"/>
          <a:chExt cx="0" cy="0"/>
        </a:xfrm>
      </p:grpSpPr>
      <p:sp>
        <p:nvSpPr>
          <p:cNvPr id="142" name="Google Shape;142;g2e960d7a0e2_0_3:notes">
            <a:extLst>
              <a:ext uri="{FF2B5EF4-FFF2-40B4-BE49-F238E27FC236}">
                <a16:creationId xmlns:a16="http://schemas.microsoft.com/office/drawing/2014/main" id="{1DF6A715-347A-D220-33CE-FB9AD9F7C6D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3" name="Google Shape;143;g2e960d7a0e2_0_3:notes">
            <a:extLst>
              <a:ext uri="{FF2B5EF4-FFF2-40B4-BE49-F238E27FC236}">
                <a16:creationId xmlns:a16="http://schemas.microsoft.com/office/drawing/2014/main" id="{565CF5DC-3A5B-8E8E-504E-4C1BB33F2362}"/>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fr-FR" dirty="0"/>
              <a:t>Exemple de choix avec l’utilisation des patrons : demander aux enfants de désigner quel bec, queue, pattes et motifs sur la tête ils choisiraient pour représenter l’oiseau de la photo (une Bergeronnette grise).</a:t>
            </a:r>
            <a:endParaRPr dirty="0"/>
          </a:p>
        </p:txBody>
      </p:sp>
    </p:spTree>
    <p:extLst>
      <p:ext uri="{BB962C8B-B14F-4D97-AF65-F5344CB8AC3E}">
        <p14:creationId xmlns:p14="http://schemas.microsoft.com/office/powerpoint/2010/main" val="10292143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g2e960d7a0e2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0" name="Google Shape;150;g2e960d7a0e2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fr-FR" dirty="0"/>
              <a:t>Réponses (mais préciser que si les élèves se trompent pour les pattes ce n’est pas grave car celles-ci ont peut d’impact sur l’identification)</a:t>
            </a:r>
            <a:endParaRPr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Google Shape;160;g2e960d7a0e2_0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1" name="Google Shape;161;g2e960d7a0e2_0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fr-FR" dirty="0"/>
              <a:t>Résultat mis ensemble </a:t>
            </a:r>
            <a:r>
              <a:rPr lang="fr-FR" dirty="0">
                <a:sym typeface="Wingdings" pitchFamily="2" charset="2"/>
              </a:rPr>
              <a:t> cela nous donne une silhouette de l’oiseau, à laquelle il faut bien sûr ajouter des couleurs et des détails pour adapter ce qu’on a décalqué. Par exemple, la tache sur al tête peut être prolongée vers l’arrière et la petite bavette/cravate peut être raccourcie un peu (mais ce sont des détails).</a:t>
            </a:r>
            <a:endParaRP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g30c1bbe3eed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1" name="Google Shape;61;g30c1bbe3eed_0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fr-FR" b="0" dirty="0">
                <a:solidFill>
                  <a:srgbClr val="2C4A4A"/>
                </a:solidFill>
                <a:effectLst/>
                <a:latin typeface="Raleway" panose="020B0003030101060003" pitchFamily="34" charset="0"/>
              </a:rPr>
              <a:t>Au cours de sa vie et particulièrement lors de son expédition scientifique au Suriname, Anna Maria </a:t>
            </a:r>
            <a:r>
              <a:rPr lang="fr-FR" b="0" dirty="0" err="1">
                <a:solidFill>
                  <a:srgbClr val="2C4A4A"/>
                </a:solidFill>
                <a:effectLst/>
                <a:latin typeface="Raleway" panose="020B0003030101060003" pitchFamily="34" charset="0"/>
              </a:rPr>
              <a:t>Sybilla</a:t>
            </a:r>
            <a:r>
              <a:rPr lang="fr-FR" b="0" dirty="0">
                <a:solidFill>
                  <a:srgbClr val="2C4A4A"/>
                </a:solidFill>
                <a:effectLst/>
                <a:latin typeface="Raleway" panose="020B0003030101060003" pitchFamily="34" charset="0"/>
              </a:rPr>
              <a:t> </a:t>
            </a:r>
            <a:r>
              <a:rPr lang="fr-FR" b="0" dirty="0" err="1">
                <a:solidFill>
                  <a:srgbClr val="2C4A4A"/>
                </a:solidFill>
                <a:effectLst/>
                <a:latin typeface="Raleway" panose="020B0003030101060003" pitchFamily="34" charset="0"/>
              </a:rPr>
              <a:t>Merian</a:t>
            </a:r>
            <a:r>
              <a:rPr lang="fr-FR" b="0" dirty="0">
                <a:solidFill>
                  <a:srgbClr val="2C4A4A"/>
                </a:solidFill>
                <a:effectLst/>
                <a:latin typeface="Raleway" panose="020B0003030101060003" pitchFamily="34" charset="0"/>
              </a:rPr>
              <a:t> a dessiné les plantes et insectes qu’elle voyait. En les observant longuement, elle a étudié les interactions entre plantes et insectes ainsi que leurs différentes étapes de vie, dont la métamorphose des insectes. Le fait de dessiner très précisément et très fidèlement à la réalité lui a permis quand elle est rentrée en Europe de montrer ses découvertes à ses collègues scientifiques.</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fr-FR" b="0" dirty="0">
                <a:solidFill>
                  <a:srgbClr val="2C4A4A"/>
                </a:solidFill>
                <a:effectLst/>
                <a:latin typeface="Raleway" panose="020B0003030101060003" pitchFamily="34" charset="0"/>
              </a:rPr>
              <a:t>Mais pourquoi elle n’a pas pris des photos ? (parce que la photo n’existait pas encore)</a:t>
            </a:r>
          </a:p>
          <a:p>
            <a:pPr marL="0" lvl="0" indent="0" algn="l" rtl="0">
              <a:lnSpc>
                <a:spcPct val="100000"/>
              </a:lnSpc>
              <a:spcBef>
                <a:spcPts val="0"/>
              </a:spcBef>
              <a:spcAft>
                <a:spcPts val="0"/>
              </a:spcAft>
              <a:buSzPts val="1100"/>
              <a:buNone/>
            </a:pPr>
            <a:endParaRP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a:extLst>
            <a:ext uri="{FF2B5EF4-FFF2-40B4-BE49-F238E27FC236}">
              <a16:creationId xmlns:a16="http://schemas.microsoft.com/office/drawing/2014/main" id="{0491686E-CB84-A0A8-E06D-42EA88EE70F2}"/>
            </a:ext>
          </a:extLst>
        </p:cNvPr>
        <p:cNvGrpSpPr/>
        <p:nvPr/>
      </p:nvGrpSpPr>
      <p:grpSpPr>
        <a:xfrm>
          <a:off x="0" y="0"/>
          <a:ext cx="0" cy="0"/>
          <a:chOff x="0" y="0"/>
          <a:chExt cx="0" cy="0"/>
        </a:xfrm>
      </p:grpSpPr>
      <p:sp>
        <p:nvSpPr>
          <p:cNvPr id="69" name="Google Shape;69;g30c1bbe3eed_0_8:notes">
            <a:extLst>
              <a:ext uri="{FF2B5EF4-FFF2-40B4-BE49-F238E27FC236}">
                <a16:creationId xmlns:a16="http://schemas.microsoft.com/office/drawing/2014/main" id="{F8E7413F-400A-123D-9DF9-B32F568A9D6E}"/>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fr-FR" dirty="0"/>
              <a:t>Maintenant, la photo a été inventée et il est très facile et rapide d’en prendre tout le temps. Pourtant, le dessin scientifique est encore utilisé. Au Muséum national d’Histoire Naturelle, il y a des dessinateurs et dessinatrices scientifiques qui font cela toute la journée pour aider les scientifiques à illustrer leurs recherches. Mais pourquoi ils n’utilisent pas simplement la photo ?</a:t>
            </a:r>
            <a:endParaRPr dirty="0"/>
          </a:p>
        </p:txBody>
      </p:sp>
      <p:sp>
        <p:nvSpPr>
          <p:cNvPr id="70" name="Google Shape;70;g30c1bbe3eed_0_8:notes">
            <a:extLst>
              <a:ext uri="{FF2B5EF4-FFF2-40B4-BE49-F238E27FC236}">
                <a16:creationId xmlns:a16="http://schemas.microsoft.com/office/drawing/2014/main" id="{FEFC316D-933A-6FF5-21A1-5665105609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7007220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a:extLst>
            <a:ext uri="{FF2B5EF4-FFF2-40B4-BE49-F238E27FC236}">
              <a16:creationId xmlns:a16="http://schemas.microsoft.com/office/drawing/2014/main" id="{295F670D-001C-0C3E-FB16-513D25C206B2}"/>
            </a:ext>
          </a:extLst>
        </p:cNvPr>
        <p:cNvGrpSpPr/>
        <p:nvPr/>
      </p:nvGrpSpPr>
      <p:grpSpPr>
        <a:xfrm>
          <a:off x="0" y="0"/>
          <a:ext cx="0" cy="0"/>
          <a:chOff x="0" y="0"/>
          <a:chExt cx="0" cy="0"/>
        </a:xfrm>
      </p:grpSpPr>
      <p:sp>
        <p:nvSpPr>
          <p:cNvPr id="69" name="Google Shape;69;g30c1bbe3eed_0_8:notes">
            <a:extLst>
              <a:ext uri="{FF2B5EF4-FFF2-40B4-BE49-F238E27FC236}">
                <a16:creationId xmlns:a16="http://schemas.microsoft.com/office/drawing/2014/main" id="{B09758F5-9DC8-1E46-6B48-CE2773A4BD0A}"/>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fr-FR" dirty="0"/>
              <a:t>Parce que le dessin a un gros avantage par rapport à la photo : il permet de faire des choix. Avec une photo, le seul choix que l’on peut faire est le cadrage et le moment où on appuie sur le bouton. Mais avec le dessin, on peut faire pleins de choix pour représenter au mieux ce que l’on souhaite représenter. Trois exemples : (slides suivantes)</a:t>
            </a:r>
            <a:endParaRPr dirty="0"/>
          </a:p>
        </p:txBody>
      </p:sp>
      <p:sp>
        <p:nvSpPr>
          <p:cNvPr id="70" name="Google Shape;70;g30c1bbe3eed_0_8:notes">
            <a:extLst>
              <a:ext uri="{FF2B5EF4-FFF2-40B4-BE49-F238E27FC236}">
                <a16:creationId xmlns:a16="http://schemas.microsoft.com/office/drawing/2014/main" id="{812D3F7C-29AE-459B-80FC-98977FBF3A0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5712415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Google Shape;95;g30c1bbe3eed_0_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6" name="Google Shape;96;g30c1bbe3eed_0_3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fr-FR" dirty="0"/>
              <a:t>Le dessin permet de représenter les détails : sur la photo de cette plante, on voit la couleur, le fait que les fleurs poussent en groupe, mais certains détails ne sont pas très visibles ou sont cachés par les feuilles mortes autour.</a:t>
            </a:r>
          </a:p>
          <a:p>
            <a:pPr marL="0" lvl="0" indent="0" algn="l" rtl="0">
              <a:lnSpc>
                <a:spcPct val="100000"/>
              </a:lnSpc>
              <a:spcBef>
                <a:spcPts val="0"/>
              </a:spcBef>
              <a:spcAft>
                <a:spcPts val="0"/>
              </a:spcAft>
              <a:buSzPts val="1100"/>
              <a:buNone/>
            </a:pPr>
            <a:r>
              <a:rPr lang="fr-FR" dirty="0">
                <a:sym typeface="Wingdings" pitchFamily="2" charset="2"/>
              </a:rPr>
              <a:t> Avec le dessin, on peut représenter les différents détails sur une même feuille de dessin pour qu’ils soient tous visibles (et en plus sur un fond blanc cela aide à la compréhension) : la tige et ses écailles, le fait que les fleurs deviennent orange en fanant, et surtout le fait que chaque grosse fleur est en fait une inflorescence, constituée de pleins de minuscules fleurs comme on peut voir en bas du dessin.</a:t>
            </a:r>
            <a:endParaRPr lang="fr-FR"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g30c1bbe3eed_0_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0" name="Google Shape;90;g30c1bbe3eed_0_2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fr-FR" b="0" dirty="0">
                <a:solidFill>
                  <a:srgbClr val="2C4A4A"/>
                </a:solidFill>
                <a:effectLst/>
                <a:latin typeface="Raleway" panose="020B0003030101060003" pitchFamily="34" charset="0"/>
              </a:rPr>
              <a:t>Le dessin permet de faire une synthèse représentative de l’espèce regroupée dans un seul individu. Avec la photo, on risque d’immortaliser des anomalies, des malformations spécifiques à l’individu photographié.</a:t>
            </a:r>
          </a:p>
          <a:p>
            <a:pPr marL="0" lvl="0" indent="0" algn="l" rtl="0">
              <a:lnSpc>
                <a:spcPct val="100000"/>
              </a:lnSpc>
              <a:spcBef>
                <a:spcPts val="0"/>
              </a:spcBef>
              <a:spcAft>
                <a:spcPts val="0"/>
              </a:spcAft>
              <a:buSzPts val="1100"/>
              <a:buNone/>
            </a:pPr>
            <a:r>
              <a:rPr lang="fr-FR" dirty="0"/>
              <a:t>Un dessin scientifique prend souvent plusieurs modèles (donc plusieurs individus différents) pour faire une synthèse la plus représentative possible. La couleur peut également être variable entre individus d’une même espèce, on peu donc représenter une couleur intermédiaire. </a:t>
            </a:r>
          </a:p>
          <a:p>
            <a:pPr marL="0" lvl="0" indent="0" algn="l" rtl="0">
              <a:lnSpc>
                <a:spcPct val="100000"/>
              </a:lnSpc>
              <a:spcBef>
                <a:spcPts val="0"/>
              </a:spcBef>
              <a:spcAft>
                <a:spcPts val="0"/>
              </a:spcAft>
              <a:buSzPts val="1100"/>
              <a:buNone/>
            </a:pPr>
            <a:r>
              <a:rPr lang="fr-FR" dirty="0"/>
              <a:t>Attention : dans le cas de différence entre le mâle et la femelle, on représente les deux sexes, mais en faisant une synthèse au sein de chaque sexe.</a:t>
            </a:r>
            <a:endParaRPr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
          <a:extLst>
            <a:ext uri="{FF2B5EF4-FFF2-40B4-BE49-F238E27FC236}">
              <a16:creationId xmlns:a16="http://schemas.microsoft.com/office/drawing/2014/main" id="{0902E5EC-DAFD-5A8A-2122-D18721CE17CD}"/>
            </a:ext>
          </a:extLst>
        </p:cNvPr>
        <p:cNvGrpSpPr/>
        <p:nvPr/>
      </p:nvGrpSpPr>
      <p:grpSpPr>
        <a:xfrm>
          <a:off x="0" y="0"/>
          <a:ext cx="0" cy="0"/>
          <a:chOff x="0" y="0"/>
          <a:chExt cx="0" cy="0"/>
        </a:xfrm>
      </p:grpSpPr>
      <p:sp>
        <p:nvSpPr>
          <p:cNvPr id="74" name="Google Shape;74;g30c1bbe3eed_0_12:notes">
            <a:extLst>
              <a:ext uri="{FF2B5EF4-FFF2-40B4-BE49-F238E27FC236}">
                <a16:creationId xmlns:a16="http://schemas.microsoft.com/office/drawing/2014/main" id="{5F7B7BFC-9D8B-CEDD-E051-F5C2D73E7F55}"/>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5" name="Google Shape;75;g30c1bbe3eed_0_12:notes">
            <a:extLst>
              <a:ext uri="{FF2B5EF4-FFF2-40B4-BE49-F238E27FC236}">
                <a16:creationId xmlns:a16="http://schemas.microsoft.com/office/drawing/2014/main" id="{7094A3BB-D7FA-8093-09FF-F71C7B656705}"/>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fr-FR" b="0" dirty="0">
                <a:solidFill>
                  <a:srgbClr val="2C4A4A"/>
                </a:solidFill>
                <a:effectLst/>
                <a:latin typeface="Raleway" panose="020B0003030101060003" pitchFamily="34" charset="0"/>
              </a:rPr>
              <a:t>Le dessin permet de choisir une lumière neutre montrant bien toutes les couleurs et une position montrant tous les caractères importants. </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fr-FR" b="0" dirty="0">
                <a:solidFill>
                  <a:srgbClr val="2C4A4A"/>
                </a:solidFill>
                <a:effectLst/>
                <a:latin typeface="Raleway" panose="020B0003030101060003" pitchFamily="34" charset="0"/>
              </a:rPr>
              <a:t>Les photos à gauche n’ont pas un positionnement pratique pour voir toutes les caractéristiques de l’oiseau : il manque une vue de la queue, du ventre ou du bec de profil.</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fr-FR" b="0" dirty="0">
                <a:solidFill>
                  <a:srgbClr val="2C4A4A"/>
                </a:solidFill>
                <a:effectLst/>
                <a:latin typeface="Raleway" panose="020B0003030101060003" pitchFamily="34" charset="0"/>
              </a:rPr>
              <a:t>Les photos de droite ont une meilleure position (on voit bien la longueur du bec, la queue, la silhouette) mais les couleurs sont biaisées par la lumière ambiante, qui jaunit ou blanchit + fait des ombres très sombres.</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fr-FR" b="0" dirty="0">
                <a:solidFill>
                  <a:srgbClr val="2C4A4A"/>
                </a:solidFill>
                <a:effectLst/>
                <a:latin typeface="Raleway" panose="020B0003030101060003" pitchFamily="34" charset="0"/>
                <a:sym typeface="Wingdings" pitchFamily="2" charset="2"/>
              </a:rPr>
              <a:t> Avec un dessin, on peut représenter l’oiseau dans la position qu’on veut (donc de profil, le plus pratique pour tout voir) et choisir la bonne lumière pour bien voir les couleurs. On voit donc la tache brune sur le ventre, les motifs jaunes sur l’aile.</a:t>
            </a:r>
            <a:endParaRPr lang="fr-FR" b="0" dirty="0">
              <a:solidFill>
                <a:srgbClr val="2C4A4A"/>
              </a:solidFill>
              <a:effectLst/>
              <a:latin typeface="Raleway" panose="020B0003030101060003" pitchFamily="34" charset="0"/>
            </a:endParaRPr>
          </a:p>
          <a:p>
            <a:pPr marL="0" lvl="0" indent="0" algn="l" rtl="0">
              <a:lnSpc>
                <a:spcPct val="100000"/>
              </a:lnSpc>
              <a:spcBef>
                <a:spcPts val="0"/>
              </a:spcBef>
              <a:spcAft>
                <a:spcPts val="0"/>
              </a:spcAft>
              <a:buSzPts val="1100"/>
              <a:buNone/>
            </a:pPr>
            <a:endParaRPr lang="fr-FR" dirty="0"/>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fr-FR" dirty="0">
                <a:solidFill>
                  <a:schemeClr val="dk1"/>
                </a:solidFill>
              </a:rPr>
              <a:t>Pour info : https://</a:t>
            </a:r>
            <a:r>
              <a:rPr lang="fr-FR" dirty="0" err="1">
                <a:solidFill>
                  <a:schemeClr val="dk1"/>
                </a:solidFill>
              </a:rPr>
              <a:t>valeryschollaert.wordpress.com</a:t>
            </a:r>
            <a:r>
              <a:rPr lang="fr-FR" dirty="0">
                <a:solidFill>
                  <a:schemeClr val="dk1"/>
                </a:solidFill>
              </a:rPr>
              <a:t>/grimpereaux-des-bois-et-des-jardins-page-comparative/</a:t>
            </a:r>
          </a:p>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5933270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notes 2"/>
          <p:cNvSpPr>
            <a:spLocks noGrp="1"/>
          </p:cNvSpPr>
          <p:nvPr>
            <p:ph type="body" idx="1"/>
          </p:nvPr>
        </p:nvSpPr>
        <p:spPr/>
        <p:txBody>
          <a:bodyPr/>
          <a:lstStyle/>
          <a:p>
            <a:r>
              <a:rPr lang="fr-FR" dirty="0"/>
              <a:t>Objectif de l’atelier, faire du dessin scientifique d’oiseaux : profiter du fait de dessiner pour placer l’oiseau dans la bonne position et les bonnes couleurs, tout en faisant une synthèse de plusieurs individus (4 distribués de la même espèce à chaque élève/duo d’élève).</a:t>
            </a:r>
          </a:p>
          <a:p>
            <a:r>
              <a:rPr lang="fr-FR" dirty="0"/>
              <a:t>On n’oublie pas les couleurs, importantes pour reconnaitre l’oiseau</a:t>
            </a:r>
          </a:p>
        </p:txBody>
      </p:sp>
    </p:spTree>
    <p:extLst>
      <p:ext uri="{BB962C8B-B14F-4D97-AF65-F5344CB8AC3E}">
        <p14:creationId xmlns:p14="http://schemas.microsoft.com/office/powerpoint/2010/main" val="41465117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notes 2"/>
          <p:cNvSpPr>
            <a:spLocks noGrp="1"/>
          </p:cNvSpPr>
          <p:nvPr>
            <p:ph type="body" idx="1"/>
          </p:nvPr>
        </p:nvSpPr>
        <p:spPr/>
        <p:txBody>
          <a:bodyPr/>
          <a:lstStyle/>
          <a:p>
            <a:pPr marL="158750" indent="0">
              <a:buNone/>
            </a:pPr>
            <a:r>
              <a:rPr lang="fr-FR" dirty="0"/>
              <a:t>Pour avoir plus de couleurs, on peut jouer sur l’intensité avec laquelle on appuie sur le crayon, et mélanger plusieurs couleurs en les superposant. Voir plus de détails dans la fiche Mélanger les couleurs avec des crayons disponible sur le site Vigie-Nature Ecole</a:t>
            </a:r>
          </a:p>
        </p:txBody>
      </p:sp>
    </p:spTree>
    <p:extLst>
      <p:ext uri="{BB962C8B-B14F-4D97-AF65-F5344CB8AC3E}">
        <p14:creationId xmlns:p14="http://schemas.microsoft.com/office/powerpoint/2010/main" val="1671650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8" Type="http://schemas.microsoft.com/office/2007/relationships/hdphoto" Target="../media/hdphoto2.wdp"/><Relationship Id="rId13" Type="http://schemas.openxmlformats.org/officeDocument/2006/relationships/image" Target="../media/image8.png"/><Relationship Id="rId3" Type="http://schemas.openxmlformats.org/officeDocument/2006/relationships/image" Target="../media/image2.png"/><Relationship Id="rId7" Type="http://schemas.openxmlformats.org/officeDocument/2006/relationships/image" Target="../media/image5.png"/><Relationship Id="rId12" Type="http://schemas.microsoft.com/office/2007/relationships/hdphoto" Target="../media/hdphoto4.wdp"/><Relationship Id="rId2" Type="http://schemas.openxmlformats.org/officeDocument/2006/relationships/image" Target="../media/image1.png"/><Relationship Id="rId1" Type="http://schemas.openxmlformats.org/officeDocument/2006/relationships/slideMaster" Target="../slideMasters/slideMaster1.xml"/><Relationship Id="rId6" Type="http://schemas.microsoft.com/office/2007/relationships/hdphoto" Target="../media/hdphoto1.wdp"/><Relationship Id="rId11" Type="http://schemas.openxmlformats.org/officeDocument/2006/relationships/image" Target="../media/image7.png"/><Relationship Id="rId5" Type="http://schemas.openxmlformats.org/officeDocument/2006/relationships/image" Target="../media/image4.png"/><Relationship Id="rId10" Type="http://schemas.microsoft.com/office/2007/relationships/hdphoto" Target="../media/hdphoto3.wdp"/><Relationship Id="rId4" Type="http://schemas.openxmlformats.org/officeDocument/2006/relationships/image" Target="../media/image3.png"/><Relationship Id="rId9" Type="http://schemas.openxmlformats.org/officeDocument/2006/relationships/image" Target="../media/image6.png"/><Relationship Id="rId14" Type="http://schemas.microsoft.com/office/2007/relationships/hdphoto" Target="../media/hdphoto5.wdp"/></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200" lvl="0" indent="-342900" algn="ctr">
              <a:spcBef>
                <a:spcPts val="0"/>
              </a:spcBef>
              <a:spcAft>
                <a:spcPts val="0"/>
              </a:spcAft>
              <a:buSzPts val="18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_AND_BODY_1_1">
  <p:cSld name="TITLE_AND_BODY_1_1">
    <p:spTree>
      <p:nvGrpSpPr>
        <p:cNvPr id="1" name="Shape 53"/>
        <p:cNvGrpSpPr/>
        <p:nvPr/>
      </p:nvGrpSpPr>
      <p:grpSpPr>
        <a:xfrm>
          <a:off x="0" y="0"/>
          <a:ext cx="0" cy="0"/>
          <a:chOff x="0" y="0"/>
          <a:chExt cx="0" cy="0"/>
        </a:xfrm>
      </p:grpSpPr>
      <p:sp>
        <p:nvSpPr>
          <p:cNvPr id="54" name="Google Shape;54;p1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55" name="Google Shape;55;p1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lvl1pPr marL="457200" lvl="0" indent="-342900" rtl="0">
              <a:spcBef>
                <a:spcPts val="0"/>
              </a:spcBef>
              <a:spcAft>
                <a:spcPts val="0"/>
              </a:spcAft>
              <a:buSzPts val="1800"/>
              <a:buChar char="●"/>
              <a:defRPr/>
            </a:lvl1pPr>
            <a:lvl2pPr marL="914400" lvl="1" indent="-317500" rtl="0">
              <a:spcBef>
                <a:spcPts val="0"/>
              </a:spcBef>
              <a:spcAft>
                <a:spcPts val="0"/>
              </a:spcAft>
              <a:buSzPts val="1400"/>
              <a:buChar char="○"/>
              <a:defRPr/>
            </a:lvl2pPr>
            <a:lvl3pPr marL="1371600" lvl="2" indent="-317500" rtl="0">
              <a:spcBef>
                <a:spcPts val="0"/>
              </a:spcBef>
              <a:spcAft>
                <a:spcPts val="0"/>
              </a:spcAft>
              <a:buSzPts val="1400"/>
              <a:buChar char="■"/>
              <a:defRPr/>
            </a:lvl3pPr>
            <a:lvl4pPr marL="1828800" lvl="3" indent="-317500" rtl="0">
              <a:spcBef>
                <a:spcPts val="0"/>
              </a:spcBef>
              <a:spcAft>
                <a:spcPts val="0"/>
              </a:spcAft>
              <a:buSzPts val="1400"/>
              <a:buChar char="●"/>
              <a:defRPr/>
            </a:lvl4pPr>
            <a:lvl5pPr marL="2286000" lvl="4" indent="-317500" rtl="0">
              <a:spcBef>
                <a:spcPts val="0"/>
              </a:spcBef>
              <a:spcAft>
                <a:spcPts val="0"/>
              </a:spcAft>
              <a:buSzPts val="1400"/>
              <a:buChar char="○"/>
              <a:defRPr/>
            </a:lvl5pPr>
            <a:lvl6pPr marL="2743200" lvl="5" indent="-317500" rtl="0">
              <a:spcBef>
                <a:spcPts val="0"/>
              </a:spcBef>
              <a:spcAft>
                <a:spcPts val="0"/>
              </a:spcAft>
              <a:buSzPts val="1400"/>
              <a:buChar char="■"/>
              <a:defRPr/>
            </a:lvl6pPr>
            <a:lvl7pPr marL="3200400" lvl="6" indent="-317500" rtl="0">
              <a:spcBef>
                <a:spcPts val="0"/>
              </a:spcBef>
              <a:spcAft>
                <a:spcPts val="0"/>
              </a:spcAft>
              <a:buSzPts val="1400"/>
              <a:buChar char="●"/>
              <a:defRPr/>
            </a:lvl7pPr>
            <a:lvl8pPr marL="3657600" lvl="7" indent="-317500" rtl="0">
              <a:spcBef>
                <a:spcPts val="0"/>
              </a:spcBef>
              <a:spcAft>
                <a:spcPts val="0"/>
              </a:spcAft>
              <a:buSzPts val="1400"/>
              <a:buChar char="○"/>
              <a:defRPr/>
            </a:lvl8pPr>
            <a:lvl9pPr marL="4114800" lvl="8" indent="-317500" rtl="0">
              <a:spcBef>
                <a:spcPts val="0"/>
              </a:spcBef>
              <a:spcAft>
                <a:spcPts val="0"/>
              </a:spcAft>
              <a:buSzPts val="1400"/>
              <a:buChar char="■"/>
              <a:defRPr/>
            </a:lvl9pPr>
          </a:lstStyle>
          <a:p>
            <a:endParaRPr/>
          </a:p>
        </p:txBody>
      </p:sp>
      <p:sp>
        <p:nvSpPr>
          <p:cNvPr id="56" name="Google Shape;56;p1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fr"/>
              <a:t>‹N°›</a:t>
            </a:fld>
            <a:endParaRPr/>
          </a:p>
        </p:txBody>
      </p:sp>
    </p:spTree>
    <p:extLst>
      <p:ext uri="{BB962C8B-B14F-4D97-AF65-F5344CB8AC3E}">
        <p14:creationId xmlns:p14="http://schemas.microsoft.com/office/powerpoint/2010/main" val="25392817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53797CA-05DF-1933-486E-82D7835E4A83}"/>
              </a:ext>
            </a:extLst>
          </p:cNvPr>
          <p:cNvSpPr>
            <a:spLocks noGrp="1"/>
          </p:cNvSpPr>
          <p:nvPr>
            <p:ph type="title"/>
          </p:nvPr>
        </p:nvSpPr>
        <p:spPr>
          <a:xfrm>
            <a:off x="627954" y="102394"/>
            <a:ext cx="7886700" cy="994172"/>
          </a:xfrm>
        </p:spPr>
        <p:txBody>
          <a:bodyPr/>
          <a:lstStyle/>
          <a:p>
            <a:r>
              <a:rPr lang="fr-FR" dirty="0"/>
              <a:t>Modifiez le style du titre</a:t>
            </a:r>
          </a:p>
        </p:txBody>
      </p:sp>
      <p:sp>
        <p:nvSpPr>
          <p:cNvPr id="3" name="Espace réservé du contenu 2">
            <a:extLst>
              <a:ext uri="{FF2B5EF4-FFF2-40B4-BE49-F238E27FC236}">
                <a16:creationId xmlns:a16="http://schemas.microsoft.com/office/drawing/2014/main" id="{7CEEC45A-1F19-0E66-9F43-4882D9B3EBA2}"/>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711D75AF-FC74-B19E-8347-73ACC5D48A0D}"/>
              </a:ext>
            </a:extLst>
          </p:cNvPr>
          <p:cNvSpPr>
            <a:spLocks noGrp="1"/>
          </p:cNvSpPr>
          <p:nvPr>
            <p:ph type="dt" sz="half" idx="10"/>
          </p:nvPr>
        </p:nvSpPr>
        <p:spPr>
          <a:xfrm>
            <a:off x="838200" y="6356350"/>
            <a:ext cx="2743200" cy="365125"/>
          </a:xfrm>
          <a:prstGeom prst="rect">
            <a:avLst/>
          </a:prstGeom>
        </p:spPr>
        <p:txBody>
          <a:bodyPr vert="horz" lIns="91440" tIns="45720" rIns="91440" bIns="45720" rtlCol="0" anchor="ctr"/>
          <a:lstStyle>
            <a:defPPr>
              <a:defRPr lang="fr-FR"/>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38889BA-B1BE-754F-89DA-6DD9783EEE76}" type="datetimeFigureOut">
              <a:rPr lang="fr-FR" smtClean="0"/>
              <a:pPr/>
              <a:t>07/05/2025</a:t>
            </a:fld>
            <a:endParaRPr lang="fr-FR"/>
          </a:p>
        </p:txBody>
      </p:sp>
      <p:sp>
        <p:nvSpPr>
          <p:cNvPr id="5" name="Espace réservé du pied de page 4">
            <a:extLst>
              <a:ext uri="{FF2B5EF4-FFF2-40B4-BE49-F238E27FC236}">
                <a16:creationId xmlns:a16="http://schemas.microsoft.com/office/drawing/2014/main" id="{71CC065F-1459-A9A4-EAAB-885C50D1CFD0}"/>
              </a:ext>
            </a:extLst>
          </p:cNvPr>
          <p:cNvSpPr>
            <a:spLocks noGrp="1"/>
          </p:cNvSpPr>
          <p:nvPr>
            <p:ph type="ftr" sz="quarter" idx="11"/>
          </p:nvPr>
        </p:nvSpPr>
        <p:spPr>
          <a:xfrm>
            <a:off x="4038600" y="6356350"/>
            <a:ext cx="4114800" cy="365125"/>
          </a:xfrm>
          <a:prstGeom prst="rect">
            <a:avLst/>
          </a:prstGeom>
        </p:spPr>
        <p:txBody>
          <a:bodyPr vert="horz" lIns="91440" tIns="45720" rIns="91440" bIns="45720" rtlCol="0" anchor="ctr"/>
          <a:lstStyle>
            <a:defPPr>
              <a:defRPr lang="fr-FR"/>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fr-FR"/>
          </a:p>
        </p:txBody>
      </p:sp>
      <p:sp>
        <p:nvSpPr>
          <p:cNvPr id="6" name="Espace réservé du numéro de diapositive 5">
            <a:extLst>
              <a:ext uri="{FF2B5EF4-FFF2-40B4-BE49-F238E27FC236}">
                <a16:creationId xmlns:a16="http://schemas.microsoft.com/office/drawing/2014/main" id="{5DF34BFC-62EC-A2C7-CA1D-3F72B0449EDA}"/>
              </a:ext>
            </a:extLst>
          </p:cNvPr>
          <p:cNvSpPr>
            <a:spLocks noGrp="1"/>
          </p:cNvSpPr>
          <p:nvPr>
            <p:ph type="sldNum" sz="quarter" idx="12"/>
          </p:nvPr>
        </p:nvSpPr>
        <p:spPr/>
        <p:txBody>
          <a:bodyPr/>
          <a:lstStyle/>
          <a:p>
            <a:fld id="{1A9AF9C5-F5D7-1341-AB95-794A9A101E60}" type="slidenum">
              <a:rPr lang="fr-FR" smtClean="0"/>
              <a:t>‹N°›</a:t>
            </a:fld>
            <a:endParaRPr lang="fr-FR"/>
          </a:p>
        </p:txBody>
      </p:sp>
      <p:sp>
        <p:nvSpPr>
          <p:cNvPr id="7" name="Forme libre 6">
            <a:extLst>
              <a:ext uri="{FF2B5EF4-FFF2-40B4-BE49-F238E27FC236}">
                <a16:creationId xmlns:a16="http://schemas.microsoft.com/office/drawing/2014/main" id="{A7BCA06F-6ED7-43DE-A694-9A48C867ED80}"/>
              </a:ext>
            </a:extLst>
          </p:cNvPr>
          <p:cNvSpPr/>
          <p:nvPr userDrawn="1"/>
        </p:nvSpPr>
        <p:spPr>
          <a:xfrm>
            <a:off x="-5963" y="0"/>
            <a:ext cx="1139024" cy="5146482"/>
          </a:xfrm>
          <a:custGeom>
            <a:avLst/>
            <a:gdLst>
              <a:gd name="connsiteX0" fmla="*/ 0 w 946205"/>
              <a:gd name="connsiteY0" fmla="*/ 0 h 6877878"/>
              <a:gd name="connsiteX1" fmla="*/ 0 w 946205"/>
              <a:gd name="connsiteY1" fmla="*/ 6877878 h 6877878"/>
              <a:gd name="connsiteX2" fmla="*/ 946205 w 946205"/>
              <a:gd name="connsiteY2" fmla="*/ 6877878 h 6877878"/>
              <a:gd name="connsiteX3" fmla="*/ 326003 w 946205"/>
              <a:gd name="connsiteY3" fmla="*/ 7951 h 6877878"/>
              <a:gd name="connsiteX4" fmla="*/ 0 w 946205"/>
              <a:gd name="connsiteY4" fmla="*/ 0 h 6877878"/>
              <a:gd name="connsiteX0" fmla="*/ 0 w 1534601"/>
              <a:gd name="connsiteY0" fmla="*/ 0 h 6877878"/>
              <a:gd name="connsiteX1" fmla="*/ 0 w 1534601"/>
              <a:gd name="connsiteY1" fmla="*/ 6877878 h 6877878"/>
              <a:gd name="connsiteX2" fmla="*/ 1534601 w 1534601"/>
              <a:gd name="connsiteY2" fmla="*/ 6877878 h 6877878"/>
              <a:gd name="connsiteX3" fmla="*/ 326003 w 1534601"/>
              <a:gd name="connsiteY3" fmla="*/ 7951 h 6877878"/>
              <a:gd name="connsiteX4" fmla="*/ 0 w 1534601"/>
              <a:gd name="connsiteY4" fmla="*/ 0 h 6877878"/>
              <a:gd name="connsiteX0" fmla="*/ 0 w 1534601"/>
              <a:gd name="connsiteY0" fmla="*/ 0 h 6877878"/>
              <a:gd name="connsiteX1" fmla="*/ 0 w 1534601"/>
              <a:gd name="connsiteY1" fmla="*/ 6877878 h 6877878"/>
              <a:gd name="connsiteX2" fmla="*/ 1534601 w 1534601"/>
              <a:gd name="connsiteY2" fmla="*/ 6877878 h 6877878"/>
              <a:gd name="connsiteX3" fmla="*/ 397565 w 1534601"/>
              <a:gd name="connsiteY3" fmla="*/ 39756 h 6877878"/>
              <a:gd name="connsiteX4" fmla="*/ 0 w 1534601"/>
              <a:gd name="connsiteY4" fmla="*/ 0 h 6877878"/>
              <a:gd name="connsiteX0" fmla="*/ 0 w 1622065"/>
              <a:gd name="connsiteY0" fmla="*/ 0 h 6846073"/>
              <a:gd name="connsiteX1" fmla="*/ 87464 w 1622065"/>
              <a:gd name="connsiteY1" fmla="*/ 6846073 h 6846073"/>
              <a:gd name="connsiteX2" fmla="*/ 1622065 w 1622065"/>
              <a:gd name="connsiteY2" fmla="*/ 6846073 h 6846073"/>
              <a:gd name="connsiteX3" fmla="*/ 485029 w 1622065"/>
              <a:gd name="connsiteY3" fmla="*/ 7951 h 6846073"/>
              <a:gd name="connsiteX4" fmla="*/ 0 w 1622065"/>
              <a:gd name="connsiteY4" fmla="*/ 0 h 6846073"/>
              <a:gd name="connsiteX0" fmla="*/ 0 w 1622065"/>
              <a:gd name="connsiteY0" fmla="*/ 0 h 6861975"/>
              <a:gd name="connsiteX1" fmla="*/ 15903 w 1622065"/>
              <a:gd name="connsiteY1" fmla="*/ 6861975 h 6861975"/>
              <a:gd name="connsiteX2" fmla="*/ 1622065 w 1622065"/>
              <a:gd name="connsiteY2" fmla="*/ 6846073 h 6861975"/>
              <a:gd name="connsiteX3" fmla="*/ 485029 w 1622065"/>
              <a:gd name="connsiteY3" fmla="*/ 7951 h 6861975"/>
              <a:gd name="connsiteX4" fmla="*/ 0 w 1622065"/>
              <a:gd name="connsiteY4" fmla="*/ 0 h 6861975"/>
              <a:gd name="connsiteX0" fmla="*/ 0 w 1622065"/>
              <a:gd name="connsiteY0" fmla="*/ 0 h 6854024"/>
              <a:gd name="connsiteX1" fmla="*/ 15903 w 1622065"/>
              <a:gd name="connsiteY1" fmla="*/ 6854024 h 6854024"/>
              <a:gd name="connsiteX2" fmla="*/ 1622065 w 1622065"/>
              <a:gd name="connsiteY2" fmla="*/ 6846073 h 6854024"/>
              <a:gd name="connsiteX3" fmla="*/ 485029 w 1622065"/>
              <a:gd name="connsiteY3" fmla="*/ 7951 h 6854024"/>
              <a:gd name="connsiteX4" fmla="*/ 0 w 1622065"/>
              <a:gd name="connsiteY4" fmla="*/ 0 h 6854024"/>
              <a:gd name="connsiteX0" fmla="*/ 0 w 1622065"/>
              <a:gd name="connsiteY0" fmla="*/ 0 h 6846073"/>
              <a:gd name="connsiteX1" fmla="*/ 15903 w 1622065"/>
              <a:gd name="connsiteY1" fmla="*/ 6822218 h 6846073"/>
              <a:gd name="connsiteX2" fmla="*/ 1622065 w 1622065"/>
              <a:gd name="connsiteY2" fmla="*/ 6846073 h 6846073"/>
              <a:gd name="connsiteX3" fmla="*/ 485029 w 1622065"/>
              <a:gd name="connsiteY3" fmla="*/ 7951 h 6846073"/>
              <a:gd name="connsiteX4" fmla="*/ 0 w 1622065"/>
              <a:gd name="connsiteY4" fmla="*/ 0 h 6846073"/>
              <a:gd name="connsiteX0" fmla="*/ 0 w 1622065"/>
              <a:gd name="connsiteY0" fmla="*/ 0 h 6846073"/>
              <a:gd name="connsiteX1" fmla="*/ 15903 w 1622065"/>
              <a:gd name="connsiteY1" fmla="*/ 6846072 h 6846073"/>
              <a:gd name="connsiteX2" fmla="*/ 1622065 w 1622065"/>
              <a:gd name="connsiteY2" fmla="*/ 6846073 h 6846073"/>
              <a:gd name="connsiteX3" fmla="*/ 485029 w 1622065"/>
              <a:gd name="connsiteY3" fmla="*/ 7951 h 6846073"/>
              <a:gd name="connsiteX4" fmla="*/ 0 w 1622065"/>
              <a:gd name="connsiteY4" fmla="*/ 0 h 6846073"/>
              <a:gd name="connsiteX0" fmla="*/ 0 w 1622065"/>
              <a:gd name="connsiteY0" fmla="*/ 15903 h 6861976"/>
              <a:gd name="connsiteX1" fmla="*/ 15903 w 1622065"/>
              <a:gd name="connsiteY1" fmla="*/ 6861975 h 6861976"/>
              <a:gd name="connsiteX2" fmla="*/ 1622065 w 1622065"/>
              <a:gd name="connsiteY2" fmla="*/ 6861976 h 6861976"/>
              <a:gd name="connsiteX3" fmla="*/ 492980 w 1622065"/>
              <a:gd name="connsiteY3" fmla="*/ 0 h 6861976"/>
              <a:gd name="connsiteX4" fmla="*/ 0 w 1622065"/>
              <a:gd name="connsiteY4" fmla="*/ 15903 h 6861976"/>
              <a:gd name="connsiteX0" fmla="*/ 0 w 1630016"/>
              <a:gd name="connsiteY0" fmla="*/ 1 h 6861976"/>
              <a:gd name="connsiteX1" fmla="*/ 23854 w 1630016"/>
              <a:gd name="connsiteY1" fmla="*/ 6861975 h 6861976"/>
              <a:gd name="connsiteX2" fmla="*/ 1630016 w 1630016"/>
              <a:gd name="connsiteY2" fmla="*/ 6861976 h 6861976"/>
              <a:gd name="connsiteX3" fmla="*/ 500931 w 1630016"/>
              <a:gd name="connsiteY3" fmla="*/ 0 h 6861976"/>
              <a:gd name="connsiteX4" fmla="*/ 0 w 1630016"/>
              <a:gd name="connsiteY4" fmla="*/ 1 h 6861976"/>
              <a:gd name="connsiteX0" fmla="*/ 0 w 1630016"/>
              <a:gd name="connsiteY0" fmla="*/ 1 h 6861976"/>
              <a:gd name="connsiteX1" fmla="*/ 7951 w 1630016"/>
              <a:gd name="connsiteY1" fmla="*/ 6861975 h 6861976"/>
              <a:gd name="connsiteX2" fmla="*/ 1630016 w 1630016"/>
              <a:gd name="connsiteY2" fmla="*/ 6861976 h 6861976"/>
              <a:gd name="connsiteX3" fmla="*/ 500931 w 1630016"/>
              <a:gd name="connsiteY3" fmla="*/ 0 h 6861976"/>
              <a:gd name="connsiteX4" fmla="*/ 0 w 1630016"/>
              <a:gd name="connsiteY4" fmla="*/ 1 h 6861976"/>
              <a:gd name="connsiteX0" fmla="*/ 198999 w 1622281"/>
              <a:gd name="connsiteY0" fmla="*/ 0 h 6869926"/>
              <a:gd name="connsiteX1" fmla="*/ 216 w 1622281"/>
              <a:gd name="connsiteY1" fmla="*/ 6869925 h 6869926"/>
              <a:gd name="connsiteX2" fmla="*/ 1622281 w 1622281"/>
              <a:gd name="connsiteY2" fmla="*/ 6869926 h 6869926"/>
              <a:gd name="connsiteX3" fmla="*/ 493196 w 1622281"/>
              <a:gd name="connsiteY3" fmla="*/ 7950 h 6869926"/>
              <a:gd name="connsiteX4" fmla="*/ 198999 w 1622281"/>
              <a:gd name="connsiteY4" fmla="*/ 0 h 6869926"/>
              <a:gd name="connsiteX0" fmla="*/ 103747 w 1622445"/>
              <a:gd name="connsiteY0" fmla="*/ 1 h 6861976"/>
              <a:gd name="connsiteX1" fmla="*/ 380 w 1622445"/>
              <a:gd name="connsiteY1" fmla="*/ 6861975 h 6861976"/>
              <a:gd name="connsiteX2" fmla="*/ 1622445 w 1622445"/>
              <a:gd name="connsiteY2" fmla="*/ 6861976 h 6861976"/>
              <a:gd name="connsiteX3" fmla="*/ 493360 w 1622445"/>
              <a:gd name="connsiteY3" fmla="*/ 0 h 6861976"/>
              <a:gd name="connsiteX4" fmla="*/ 103747 w 1622445"/>
              <a:gd name="connsiteY4" fmla="*/ 1 h 6861976"/>
              <a:gd name="connsiteX0" fmla="*/ 0 w 1518698"/>
              <a:gd name="connsiteY0" fmla="*/ 1 h 6861976"/>
              <a:gd name="connsiteX1" fmla="*/ 47708 w 1518698"/>
              <a:gd name="connsiteY1" fmla="*/ 6854024 h 6861976"/>
              <a:gd name="connsiteX2" fmla="*/ 1518698 w 1518698"/>
              <a:gd name="connsiteY2" fmla="*/ 6861976 h 6861976"/>
              <a:gd name="connsiteX3" fmla="*/ 389613 w 1518698"/>
              <a:gd name="connsiteY3" fmla="*/ 0 h 6861976"/>
              <a:gd name="connsiteX4" fmla="*/ 0 w 1518698"/>
              <a:gd name="connsiteY4" fmla="*/ 1 h 6861976"/>
              <a:gd name="connsiteX0" fmla="*/ 0 w 1518698"/>
              <a:gd name="connsiteY0" fmla="*/ 1 h 6861976"/>
              <a:gd name="connsiteX1" fmla="*/ 15903 w 1518698"/>
              <a:gd name="connsiteY1" fmla="*/ 6854024 h 6861976"/>
              <a:gd name="connsiteX2" fmla="*/ 1518698 w 1518698"/>
              <a:gd name="connsiteY2" fmla="*/ 6861976 h 6861976"/>
              <a:gd name="connsiteX3" fmla="*/ 389613 w 1518698"/>
              <a:gd name="connsiteY3" fmla="*/ 0 h 6861976"/>
              <a:gd name="connsiteX4" fmla="*/ 0 w 1518698"/>
              <a:gd name="connsiteY4" fmla="*/ 1 h 6861976"/>
              <a:gd name="connsiteX0" fmla="*/ 0 w 1518698"/>
              <a:gd name="connsiteY0" fmla="*/ 1 h 6861976"/>
              <a:gd name="connsiteX1" fmla="*/ 7952 w 1518698"/>
              <a:gd name="connsiteY1" fmla="*/ 6846073 h 6861976"/>
              <a:gd name="connsiteX2" fmla="*/ 1518698 w 1518698"/>
              <a:gd name="connsiteY2" fmla="*/ 6861976 h 6861976"/>
              <a:gd name="connsiteX3" fmla="*/ 389613 w 1518698"/>
              <a:gd name="connsiteY3" fmla="*/ 0 h 6861976"/>
              <a:gd name="connsiteX4" fmla="*/ 0 w 1518698"/>
              <a:gd name="connsiteY4" fmla="*/ 1 h 6861976"/>
              <a:gd name="connsiteX0" fmla="*/ 0 w 1518698"/>
              <a:gd name="connsiteY0" fmla="*/ 1 h 6861976"/>
              <a:gd name="connsiteX1" fmla="*/ 15903 w 1518698"/>
              <a:gd name="connsiteY1" fmla="*/ 6854025 h 6861976"/>
              <a:gd name="connsiteX2" fmla="*/ 1518698 w 1518698"/>
              <a:gd name="connsiteY2" fmla="*/ 6861976 h 6861976"/>
              <a:gd name="connsiteX3" fmla="*/ 389613 w 1518698"/>
              <a:gd name="connsiteY3" fmla="*/ 0 h 6861976"/>
              <a:gd name="connsiteX4" fmla="*/ 0 w 1518698"/>
              <a:gd name="connsiteY4" fmla="*/ 1 h 68619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8698" h="6861976">
                <a:moveTo>
                  <a:pt x="0" y="1"/>
                </a:moveTo>
                <a:cubicBezTo>
                  <a:pt x="7951" y="2287326"/>
                  <a:pt x="7952" y="4566700"/>
                  <a:pt x="15903" y="6854025"/>
                </a:cubicBezTo>
                <a:lnTo>
                  <a:pt x="1518698" y="6861976"/>
                </a:lnTo>
                <a:lnTo>
                  <a:pt x="389613" y="0"/>
                </a:lnTo>
                <a:lnTo>
                  <a:pt x="0" y="1"/>
                </a:lnTo>
                <a:close/>
              </a:path>
            </a:pathLst>
          </a:custGeom>
          <a:solidFill>
            <a:srgbClr val="62CC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050" dirty="0"/>
          </a:p>
        </p:txBody>
      </p:sp>
      <p:pic>
        <p:nvPicPr>
          <p:cNvPr id="8" name="Image 7">
            <a:extLst>
              <a:ext uri="{FF2B5EF4-FFF2-40B4-BE49-F238E27FC236}">
                <a16:creationId xmlns:a16="http://schemas.microsoft.com/office/drawing/2014/main" id="{E2F44292-E44F-C85A-7DBA-E3581DEC690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30658" y="4916380"/>
            <a:ext cx="194594" cy="181369"/>
          </a:xfrm>
          <a:prstGeom prst="rect">
            <a:avLst/>
          </a:prstGeom>
        </p:spPr>
      </p:pic>
      <p:pic>
        <p:nvPicPr>
          <p:cNvPr id="9" name="Image 8">
            <a:extLst>
              <a:ext uri="{FF2B5EF4-FFF2-40B4-BE49-F238E27FC236}">
                <a16:creationId xmlns:a16="http://schemas.microsoft.com/office/drawing/2014/main" id="{AB6438E7-6C6C-EEC7-E4C6-F0F2EDE366E2}"/>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92321" y="4908178"/>
            <a:ext cx="107688" cy="179480"/>
          </a:xfrm>
          <a:prstGeom prst="rect">
            <a:avLst/>
          </a:prstGeom>
        </p:spPr>
      </p:pic>
      <p:pic>
        <p:nvPicPr>
          <p:cNvPr id="10" name="Image 9">
            <a:extLst>
              <a:ext uri="{FF2B5EF4-FFF2-40B4-BE49-F238E27FC236}">
                <a16:creationId xmlns:a16="http://schemas.microsoft.com/office/drawing/2014/main" id="{31A05ADD-AF50-E775-9EBB-BBC2A730A65F}"/>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31952" y="4929175"/>
            <a:ext cx="260718" cy="136026"/>
          </a:xfrm>
          <a:prstGeom prst="rect">
            <a:avLst/>
          </a:prstGeom>
        </p:spPr>
      </p:pic>
      <p:pic>
        <p:nvPicPr>
          <p:cNvPr id="11" name="Image 10">
            <a:extLst>
              <a:ext uri="{FF2B5EF4-FFF2-40B4-BE49-F238E27FC236}">
                <a16:creationId xmlns:a16="http://schemas.microsoft.com/office/drawing/2014/main" id="{1387834C-4020-1BAA-AC3B-A7B0BB19683D}"/>
              </a:ext>
            </a:extLst>
          </p:cNvPr>
          <p:cNvPicPr>
            <a:picLocks noChangeAspect="1"/>
          </p:cNvPicPr>
          <p:nvPr userDrawn="1"/>
        </p:nvPicPr>
        <p:blipFill>
          <a:blip r:embed="rId5" cstate="screen">
            <a:duotone>
              <a:prstClr val="black"/>
              <a:schemeClr val="tx1">
                <a:tint val="45000"/>
                <a:satMod val="400000"/>
              </a:schemeClr>
            </a:duotone>
            <a:extLst>
              <a:ext uri="{BEBA8EAE-BF5A-486C-A8C5-ECC9F3942E4B}">
                <a14:imgProps xmlns:a14="http://schemas.microsoft.com/office/drawing/2010/main">
                  <a14:imgLayer r:embed="rId6">
                    <a14:imgEffect>
                      <a14:brightnessContrast bright="-40000" contrast="-40000"/>
                    </a14:imgEffect>
                  </a14:imgLayer>
                </a14:imgProps>
              </a:ext>
              <a:ext uri="{28A0092B-C50C-407E-A947-70E740481C1C}">
                <a14:useLocalDpi xmlns:a14="http://schemas.microsoft.com/office/drawing/2010/main"/>
              </a:ext>
            </a:extLst>
          </a:blip>
          <a:stretch>
            <a:fillRect/>
          </a:stretch>
        </p:blipFill>
        <p:spPr>
          <a:xfrm>
            <a:off x="2415019" y="4905288"/>
            <a:ext cx="171923" cy="181369"/>
          </a:xfrm>
          <a:prstGeom prst="rect">
            <a:avLst/>
          </a:prstGeom>
        </p:spPr>
      </p:pic>
      <p:pic>
        <p:nvPicPr>
          <p:cNvPr id="12" name="Image 11">
            <a:extLst>
              <a:ext uri="{FF2B5EF4-FFF2-40B4-BE49-F238E27FC236}">
                <a16:creationId xmlns:a16="http://schemas.microsoft.com/office/drawing/2014/main" id="{B3846FAE-6744-F51F-7A7B-8A9928DE0D96}"/>
              </a:ext>
            </a:extLst>
          </p:cNvPr>
          <p:cNvPicPr>
            <a:picLocks noChangeAspect="1"/>
          </p:cNvPicPr>
          <p:nvPr userDrawn="1"/>
        </p:nvPicPr>
        <p:blipFill>
          <a:blip r:embed="rId7" cstate="screen">
            <a:duotone>
              <a:prstClr val="black"/>
              <a:schemeClr val="tx1">
                <a:tint val="45000"/>
                <a:satMod val="400000"/>
              </a:schemeClr>
            </a:duotone>
            <a:extLst>
              <a:ext uri="{BEBA8EAE-BF5A-486C-A8C5-ECC9F3942E4B}">
                <a14:imgProps xmlns:a14="http://schemas.microsoft.com/office/drawing/2010/main">
                  <a14:imgLayer r:embed="rId8">
                    <a14:imgEffect>
                      <a14:brightnessContrast bright="-40000" contrast="-40000"/>
                    </a14:imgEffect>
                  </a14:imgLayer>
                </a14:imgProps>
              </a:ext>
              <a:ext uri="{28A0092B-C50C-407E-A947-70E740481C1C}">
                <a14:useLocalDpi xmlns:a14="http://schemas.microsoft.com/office/drawing/2010/main"/>
              </a:ext>
            </a:extLst>
          </a:blip>
          <a:stretch>
            <a:fillRect/>
          </a:stretch>
        </p:blipFill>
        <p:spPr>
          <a:xfrm>
            <a:off x="2128757" y="4887151"/>
            <a:ext cx="149629" cy="199506"/>
          </a:xfrm>
          <a:prstGeom prst="rect">
            <a:avLst/>
          </a:prstGeom>
        </p:spPr>
      </p:pic>
      <p:pic>
        <p:nvPicPr>
          <p:cNvPr id="13" name="Image 12">
            <a:extLst>
              <a:ext uri="{FF2B5EF4-FFF2-40B4-BE49-F238E27FC236}">
                <a16:creationId xmlns:a16="http://schemas.microsoft.com/office/drawing/2014/main" id="{1DFE7F97-E510-DA16-2CDF-F9B6224A8748}"/>
              </a:ext>
            </a:extLst>
          </p:cNvPr>
          <p:cNvPicPr>
            <a:picLocks noChangeAspect="1"/>
          </p:cNvPicPr>
          <p:nvPr userDrawn="1"/>
        </p:nvPicPr>
        <p:blipFill>
          <a:blip r:embed="rId9" cstate="screen">
            <a:duotone>
              <a:prstClr val="black"/>
              <a:schemeClr val="tx1">
                <a:tint val="45000"/>
                <a:satMod val="400000"/>
              </a:schemeClr>
            </a:duotone>
            <a:extLst>
              <a:ext uri="{BEBA8EAE-BF5A-486C-A8C5-ECC9F3942E4B}">
                <a14:imgProps xmlns:a14="http://schemas.microsoft.com/office/drawing/2010/main">
                  <a14:imgLayer r:embed="rId10">
                    <a14:imgEffect>
                      <a14:brightnessContrast bright="-40000" contrast="-40000"/>
                    </a14:imgEffect>
                  </a14:imgLayer>
                </a14:imgProps>
              </a:ext>
              <a:ext uri="{28A0092B-C50C-407E-A947-70E740481C1C}">
                <a14:useLocalDpi xmlns:a14="http://schemas.microsoft.com/office/drawing/2010/main"/>
              </a:ext>
            </a:extLst>
          </a:blip>
          <a:stretch>
            <a:fillRect/>
          </a:stretch>
        </p:blipFill>
        <p:spPr>
          <a:xfrm>
            <a:off x="1765408" y="4929856"/>
            <a:ext cx="236914" cy="149629"/>
          </a:xfrm>
          <a:prstGeom prst="rect">
            <a:avLst/>
          </a:prstGeom>
        </p:spPr>
      </p:pic>
      <p:pic>
        <p:nvPicPr>
          <p:cNvPr id="14" name="Image 13">
            <a:extLst>
              <a:ext uri="{FF2B5EF4-FFF2-40B4-BE49-F238E27FC236}">
                <a16:creationId xmlns:a16="http://schemas.microsoft.com/office/drawing/2014/main" id="{FAB0899C-6EC9-E634-8EFE-32BF45801718}"/>
              </a:ext>
            </a:extLst>
          </p:cNvPr>
          <p:cNvPicPr>
            <a:picLocks noChangeAspect="1"/>
          </p:cNvPicPr>
          <p:nvPr userDrawn="1"/>
        </p:nvPicPr>
        <p:blipFill>
          <a:blip r:embed="rId11" cstate="screen">
            <a:duotone>
              <a:prstClr val="black"/>
              <a:schemeClr val="tx1">
                <a:tint val="45000"/>
                <a:satMod val="400000"/>
              </a:schemeClr>
            </a:duotone>
            <a:extLst>
              <a:ext uri="{BEBA8EAE-BF5A-486C-A8C5-ECC9F3942E4B}">
                <a14:imgProps xmlns:a14="http://schemas.microsoft.com/office/drawing/2010/main">
                  <a14:imgLayer r:embed="rId12">
                    <a14:imgEffect>
                      <a14:brightnessContrast bright="-40000" contrast="-40000"/>
                    </a14:imgEffect>
                  </a14:imgLayer>
                </a14:imgProps>
              </a:ext>
              <a:ext uri="{28A0092B-C50C-407E-A947-70E740481C1C}">
                <a14:useLocalDpi xmlns:a14="http://schemas.microsoft.com/office/drawing/2010/main"/>
              </a:ext>
            </a:extLst>
          </a:blip>
          <a:stretch>
            <a:fillRect/>
          </a:stretch>
        </p:blipFill>
        <p:spPr>
          <a:xfrm>
            <a:off x="1445627" y="4906504"/>
            <a:ext cx="198372" cy="181369"/>
          </a:xfrm>
          <a:prstGeom prst="rect">
            <a:avLst/>
          </a:prstGeom>
        </p:spPr>
      </p:pic>
      <p:pic>
        <p:nvPicPr>
          <p:cNvPr id="15" name="Image 14">
            <a:extLst>
              <a:ext uri="{FF2B5EF4-FFF2-40B4-BE49-F238E27FC236}">
                <a16:creationId xmlns:a16="http://schemas.microsoft.com/office/drawing/2014/main" id="{623AD63B-C6F1-7030-9B24-E6BC7462DAE4}"/>
              </a:ext>
            </a:extLst>
          </p:cNvPr>
          <p:cNvPicPr>
            <a:picLocks noChangeAspect="1"/>
          </p:cNvPicPr>
          <p:nvPr userDrawn="1"/>
        </p:nvPicPr>
        <p:blipFill>
          <a:blip r:embed="rId13" cstate="screen">
            <a:duotone>
              <a:prstClr val="black"/>
              <a:schemeClr val="tx1">
                <a:tint val="45000"/>
                <a:satMod val="400000"/>
              </a:schemeClr>
            </a:duotone>
            <a:extLst>
              <a:ext uri="{BEBA8EAE-BF5A-486C-A8C5-ECC9F3942E4B}">
                <a14:imgProps xmlns:a14="http://schemas.microsoft.com/office/drawing/2010/main">
                  <a14:imgLayer r:embed="rId14">
                    <a14:imgEffect>
                      <a14:brightnessContrast bright="-40000" contrast="-40000"/>
                    </a14:imgEffect>
                  </a14:imgLayer>
                </a14:imgProps>
              </a:ext>
              <a:ext uri="{28A0092B-C50C-407E-A947-70E740481C1C}">
                <a14:useLocalDpi xmlns:a14="http://schemas.microsoft.com/office/drawing/2010/main"/>
              </a:ext>
            </a:extLst>
          </a:blip>
          <a:stretch>
            <a:fillRect/>
          </a:stretch>
        </p:blipFill>
        <p:spPr>
          <a:xfrm>
            <a:off x="1172852" y="4943159"/>
            <a:ext cx="166255" cy="149629"/>
          </a:xfrm>
          <a:prstGeom prst="rect">
            <a:avLst/>
          </a:prstGeom>
        </p:spPr>
      </p:pic>
    </p:spTree>
    <p:extLst>
      <p:ext uri="{BB962C8B-B14F-4D97-AF65-F5344CB8AC3E}">
        <p14:creationId xmlns:p14="http://schemas.microsoft.com/office/powerpoint/2010/main" val="41174480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0"/>
              </a:spcBef>
              <a:spcAft>
                <a:spcPts val="0"/>
              </a:spcAft>
              <a:buClr>
                <a:schemeClr val="dk2"/>
              </a:buClr>
              <a:buSzPts val="1400"/>
              <a:buChar char="○"/>
              <a:defRPr>
                <a:solidFill>
                  <a:schemeClr val="dk2"/>
                </a:solidFill>
              </a:defRPr>
            </a:lvl2pPr>
            <a:lvl3pPr marL="1371600" lvl="2" indent="-317500">
              <a:lnSpc>
                <a:spcPct val="115000"/>
              </a:lnSpc>
              <a:spcBef>
                <a:spcPts val="0"/>
              </a:spcBef>
              <a:spcAft>
                <a:spcPts val="0"/>
              </a:spcAft>
              <a:buClr>
                <a:schemeClr val="dk2"/>
              </a:buClr>
              <a:buSzPts val="1400"/>
              <a:buChar char="■"/>
              <a:defRPr>
                <a:solidFill>
                  <a:schemeClr val="dk2"/>
                </a:solidFill>
              </a:defRPr>
            </a:lvl3pPr>
            <a:lvl4pPr marL="1828800" lvl="3" indent="-317500">
              <a:lnSpc>
                <a:spcPct val="115000"/>
              </a:lnSpc>
              <a:spcBef>
                <a:spcPts val="0"/>
              </a:spcBef>
              <a:spcAft>
                <a:spcPts val="0"/>
              </a:spcAft>
              <a:buClr>
                <a:schemeClr val="dk2"/>
              </a:buClr>
              <a:buSzPts val="1400"/>
              <a:buChar char="●"/>
              <a:defRPr>
                <a:solidFill>
                  <a:schemeClr val="dk2"/>
                </a:solidFill>
              </a:defRPr>
            </a:lvl4pPr>
            <a:lvl5pPr marL="2286000" lvl="4" indent="-317500">
              <a:lnSpc>
                <a:spcPct val="115000"/>
              </a:lnSpc>
              <a:spcBef>
                <a:spcPts val="0"/>
              </a:spcBef>
              <a:spcAft>
                <a:spcPts val="0"/>
              </a:spcAft>
              <a:buClr>
                <a:schemeClr val="dk2"/>
              </a:buClr>
              <a:buSzPts val="1400"/>
              <a:buChar char="○"/>
              <a:defRPr>
                <a:solidFill>
                  <a:schemeClr val="dk2"/>
                </a:solidFill>
              </a:defRPr>
            </a:lvl5pPr>
            <a:lvl6pPr marL="2743200" lvl="5" indent="-317500">
              <a:lnSpc>
                <a:spcPct val="115000"/>
              </a:lnSpc>
              <a:spcBef>
                <a:spcPts val="0"/>
              </a:spcBef>
              <a:spcAft>
                <a:spcPts val="0"/>
              </a:spcAft>
              <a:buClr>
                <a:schemeClr val="dk2"/>
              </a:buClr>
              <a:buSzPts val="1400"/>
              <a:buChar char="■"/>
              <a:defRPr>
                <a:solidFill>
                  <a:schemeClr val="dk2"/>
                </a:solidFill>
              </a:defRPr>
            </a:lvl6pPr>
            <a:lvl7pPr marL="3200400" lvl="6" indent="-317500">
              <a:lnSpc>
                <a:spcPct val="115000"/>
              </a:lnSpc>
              <a:spcBef>
                <a:spcPts val="0"/>
              </a:spcBef>
              <a:spcAft>
                <a:spcPts val="0"/>
              </a:spcAft>
              <a:buClr>
                <a:schemeClr val="dk2"/>
              </a:buClr>
              <a:buSzPts val="1400"/>
              <a:buChar char="●"/>
              <a:defRPr>
                <a:solidFill>
                  <a:schemeClr val="dk2"/>
                </a:solidFill>
              </a:defRPr>
            </a:lvl7pPr>
            <a:lvl8pPr marL="3657600" lvl="7" indent="-317500">
              <a:lnSpc>
                <a:spcPct val="115000"/>
              </a:lnSpc>
              <a:spcBef>
                <a:spcPts val="0"/>
              </a:spcBef>
              <a:spcAft>
                <a:spcPts val="0"/>
              </a:spcAft>
              <a:buClr>
                <a:schemeClr val="dk2"/>
              </a:buClr>
              <a:buSzPts val="1400"/>
              <a:buChar char="○"/>
              <a:defRPr>
                <a:solidFill>
                  <a:schemeClr val="dk2"/>
                </a:solidFill>
              </a:defRPr>
            </a:lvl8pPr>
            <a:lvl9pPr marL="4114800" lvl="8" indent="-317500">
              <a:lnSpc>
                <a:spcPct val="115000"/>
              </a:lnSpc>
              <a:spcBef>
                <a:spcPts val="0"/>
              </a:spcBef>
              <a:spcAft>
                <a:spcPts val="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fr"/>
              <a:t>‹N°›</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6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61"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16.png"/><Relationship Id="rId3" Type="http://schemas.openxmlformats.org/officeDocument/2006/relationships/image" Target="../media/image9.png"/><Relationship Id="rId7" Type="http://schemas.openxmlformats.org/officeDocument/2006/relationships/image" Target="../media/image2.png"/><Relationship Id="rId12" Type="http://schemas.openxmlformats.org/officeDocument/2006/relationships/image" Target="../media/image1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1.png"/><Relationship Id="rId11" Type="http://schemas.openxmlformats.org/officeDocument/2006/relationships/image" Target="../media/image14.png"/><Relationship Id="rId5" Type="http://schemas.openxmlformats.org/officeDocument/2006/relationships/image" Target="../media/image11.png"/><Relationship Id="rId15" Type="http://schemas.openxmlformats.org/officeDocument/2006/relationships/image" Target="../media/image18.png"/><Relationship Id="rId10" Type="http://schemas.openxmlformats.org/officeDocument/2006/relationships/image" Target="../media/image13.png"/><Relationship Id="rId4" Type="http://schemas.openxmlformats.org/officeDocument/2006/relationships/image" Target="../media/image10.emf"/><Relationship Id="rId9" Type="http://schemas.openxmlformats.org/officeDocument/2006/relationships/image" Target="../media/image12.png"/><Relationship Id="rId14" Type="http://schemas.openxmlformats.org/officeDocument/2006/relationships/image" Target="../media/image17.emf"/></Relationships>
</file>

<file path=ppt/slides/_rels/slide1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0.xml"/><Relationship Id="rId1" Type="http://schemas.openxmlformats.org/officeDocument/2006/relationships/slideLayout" Target="../slideLayouts/slideLayout4.xml"/><Relationship Id="rId5" Type="http://schemas.openxmlformats.org/officeDocument/2006/relationships/image" Target="../media/image34.emf"/><Relationship Id="rId4" Type="http://schemas.openxmlformats.org/officeDocument/2006/relationships/image" Target="../media/image33.emf"/></Relationships>
</file>

<file path=ppt/slides/_rels/slide1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image" Target="../media/image35.png"/></Relationships>
</file>

<file path=ppt/slides/_rels/slide1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image" Target="../media/image35.png"/></Relationships>
</file>

<file path=ppt/slides/_rels/slide1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3.xml"/><Relationship Id="rId1" Type="http://schemas.openxmlformats.org/officeDocument/2006/relationships/slideLayout" Target="../slideLayouts/slideLayout4.xml"/><Relationship Id="rId5" Type="http://schemas.openxmlformats.org/officeDocument/2006/relationships/image" Target="../media/image36.png"/><Relationship Id="rId4" Type="http://schemas.openxmlformats.org/officeDocument/2006/relationships/image" Target="../media/image35.png"/></Relationships>
</file>

<file path=ppt/slides/_rels/slide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20.emf"/></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23.emf"/></Relationships>
</file>

<file path=ppt/slides/_rels/slide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29.emf"/><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image" Target="../media/image28.emf"/><Relationship Id="rId5" Type="http://schemas.openxmlformats.org/officeDocument/2006/relationships/image" Target="../media/image27.emf"/><Relationship Id="rId4" Type="http://schemas.openxmlformats.org/officeDocument/2006/relationships/image" Target="../media/image26.emf"/></Relationships>
</file>

<file path=ppt/slides/_rels/slide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grpSp>
        <p:nvGrpSpPr>
          <p:cNvPr id="3" name="Groupe 2">
            <a:extLst>
              <a:ext uri="{FF2B5EF4-FFF2-40B4-BE49-F238E27FC236}">
                <a16:creationId xmlns:a16="http://schemas.microsoft.com/office/drawing/2014/main" id="{2B199F98-B107-AC23-870B-CC1071E0CD19}"/>
              </a:ext>
            </a:extLst>
          </p:cNvPr>
          <p:cNvGrpSpPr/>
          <p:nvPr/>
        </p:nvGrpSpPr>
        <p:grpSpPr>
          <a:xfrm>
            <a:off x="0" y="0"/>
            <a:ext cx="4172136" cy="5143500"/>
            <a:chOff x="0" y="0"/>
            <a:chExt cx="5562848" cy="6858000"/>
          </a:xfrm>
          <a:solidFill>
            <a:srgbClr val="2392A0"/>
          </a:solidFill>
        </p:grpSpPr>
        <p:pic>
          <p:nvPicPr>
            <p:cNvPr id="5" name="Google Shape;58;p13">
              <a:extLst>
                <a:ext uri="{FF2B5EF4-FFF2-40B4-BE49-F238E27FC236}">
                  <a16:creationId xmlns:a16="http://schemas.microsoft.com/office/drawing/2014/main" id="{66E62C1D-11D6-756D-7300-7DF8846464F4}"/>
                </a:ext>
              </a:extLst>
            </p:cNvPr>
            <p:cNvPicPr preferRelativeResize="0"/>
            <p:nvPr/>
          </p:nvPicPr>
          <p:blipFill>
            <a:blip r:embed="rId3">
              <a:alphaModFix/>
            </a:blip>
            <a:stretch>
              <a:fillRect/>
            </a:stretch>
          </p:blipFill>
          <p:spPr>
            <a:xfrm>
              <a:off x="174725" y="4291400"/>
              <a:ext cx="2450142" cy="656400"/>
            </a:xfrm>
            <a:prstGeom prst="rect">
              <a:avLst/>
            </a:prstGeom>
            <a:grpFill/>
            <a:ln>
              <a:noFill/>
            </a:ln>
          </p:spPr>
        </p:pic>
        <p:pic>
          <p:nvPicPr>
            <p:cNvPr id="7" name="Image 6">
              <a:extLst>
                <a:ext uri="{FF2B5EF4-FFF2-40B4-BE49-F238E27FC236}">
                  <a16:creationId xmlns:a16="http://schemas.microsoft.com/office/drawing/2014/main" id="{B0384DCF-A847-1AB3-7E47-9A5541E27489}"/>
                </a:ext>
              </a:extLst>
            </p:cNvPr>
            <p:cNvPicPr>
              <a:picLocks noChangeAspect="1"/>
            </p:cNvPicPr>
            <p:nvPr/>
          </p:nvPicPr>
          <p:blipFill>
            <a:blip r:embed="rId4"/>
            <a:stretch>
              <a:fillRect/>
            </a:stretch>
          </p:blipFill>
          <p:spPr>
            <a:xfrm>
              <a:off x="334056" y="2457399"/>
              <a:ext cx="2203136" cy="1744149"/>
            </a:xfrm>
            <a:prstGeom prst="rect">
              <a:avLst/>
            </a:prstGeom>
            <a:grpFill/>
          </p:spPr>
        </p:pic>
        <p:sp>
          <p:nvSpPr>
            <p:cNvPr id="20" name="Organigramme : Entrée manuelle 13">
              <a:extLst>
                <a:ext uri="{FF2B5EF4-FFF2-40B4-BE49-F238E27FC236}">
                  <a16:creationId xmlns:a16="http://schemas.microsoft.com/office/drawing/2014/main" id="{7570AD1E-34E6-3DFD-52FA-71D254E50235}"/>
                </a:ext>
              </a:extLst>
            </p:cNvPr>
            <p:cNvSpPr/>
            <p:nvPr/>
          </p:nvSpPr>
          <p:spPr>
            <a:xfrm rot="5400000">
              <a:off x="-647576" y="647576"/>
              <a:ext cx="6858000" cy="5562848"/>
            </a:xfrm>
            <a:prstGeom prst="flowChartManualInput">
              <a:avLst/>
            </a:prstGeom>
            <a:solidFill>
              <a:srgbClr val="62CC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21" name="Image 20">
              <a:extLst>
                <a:ext uri="{FF2B5EF4-FFF2-40B4-BE49-F238E27FC236}">
                  <a16:creationId xmlns:a16="http://schemas.microsoft.com/office/drawing/2014/main" id="{2CBCE48E-5EF9-890D-4207-EA7A02DEA2C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730647" y="852677"/>
              <a:ext cx="1516843" cy="395818"/>
            </a:xfrm>
            <a:prstGeom prst="rect">
              <a:avLst/>
            </a:prstGeom>
            <a:solidFill>
              <a:srgbClr val="62CC33"/>
            </a:solidFill>
          </p:spPr>
        </p:pic>
        <p:pic>
          <p:nvPicPr>
            <p:cNvPr id="22" name="Image 21">
              <a:extLst>
                <a:ext uri="{FF2B5EF4-FFF2-40B4-BE49-F238E27FC236}">
                  <a16:creationId xmlns:a16="http://schemas.microsoft.com/office/drawing/2014/main" id="{8095204D-C2FD-2149-8810-FDEC1730D7E4}"/>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51712" y="351237"/>
              <a:ext cx="259459" cy="241825"/>
            </a:xfrm>
            <a:prstGeom prst="rect">
              <a:avLst/>
            </a:prstGeom>
            <a:solidFill>
              <a:srgbClr val="62CC33"/>
            </a:solidFill>
          </p:spPr>
        </p:pic>
        <p:pic>
          <p:nvPicPr>
            <p:cNvPr id="23" name="Image 22">
              <a:extLst>
                <a:ext uri="{FF2B5EF4-FFF2-40B4-BE49-F238E27FC236}">
                  <a16:creationId xmlns:a16="http://schemas.microsoft.com/office/drawing/2014/main" id="{EFA5D43F-6978-F4BE-7CAB-B6DE18090848}"/>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483842" y="340302"/>
              <a:ext cx="143584" cy="239306"/>
            </a:xfrm>
            <a:prstGeom prst="rect">
              <a:avLst/>
            </a:prstGeom>
            <a:solidFill>
              <a:srgbClr val="62CC33"/>
            </a:solidFill>
          </p:spPr>
        </p:pic>
        <p:pic>
          <p:nvPicPr>
            <p:cNvPr id="24" name="Image 23">
              <a:extLst>
                <a:ext uri="{FF2B5EF4-FFF2-40B4-BE49-F238E27FC236}">
                  <a16:creationId xmlns:a16="http://schemas.microsoft.com/office/drawing/2014/main" id="{9E02C4DB-C2DB-3C12-3817-47A62CB420E2}"/>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280089" y="368297"/>
              <a:ext cx="347624" cy="181368"/>
            </a:xfrm>
            <a:prstGeom prst="rect">
              <a:avLst/>
            </a:prstGeom>
            <a:solidFill>
              <a:srgbClr val="62CC33"/>
            </a:solidFill>
          </p:spPr>
        </p:pic>
        <p:pic>
          <p:nvPicPr>
            <p:cNvPr id="25" name="Image 24">
              <a:extLst>
                <a:ext uri="{FF2B5EF4-FFF2-40B4-BE49-F238E27FC236}">
                  <a16:creationId xmlns:a16="http://schemas.microsoft.com/office/drawing/2014/main" id="{A692B3D6-7111-6B16-6C0D-ED1B08C65B80}"/>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4105912" y="324357"/>
              <a:ext cx="229231" cy="241825"/>
            </a:xfrm>
            <a:prstGeom prst="rect">
              <a:avLst/>
            </a:prstGeom>
            <a:solidFill>
              <a:srgbClr val="62CC33"/>
            </a:solidFill>
          </p:spPr>
        </p:pic>
        <p:pic>
          <p:nvPicPr>
            <p:cNvPr id="26" name="Image 25">
              <a:extLst>
                <a:ext uri="{FF2B5EF4-FFF2-40B4-BE49-F238E27FC236}">
                  <a16:creationId xmlns:a16="http://schemas.microsoft.com/office/drawing/2014/main" id="{524B5FE1-187B-B3CC-2F87-F2AD65D4BCF0}"/>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3623797" y="312265"/>
              <a:ext cx="199505" cy="266008"/>
            </a:xfrm>
            <a:prstGeom prst="rect">
              <a:avLst/>
            </a:prstGeom>
            <a:solidFill>
              <a:srgbClr val="62CC33"/>
            </a:solidFill>
          </p:spPr>
        </p:pic>
        <p:pic>
          <p:nvPicPr>
            <p:cNvPr id="27" name="Image 26">
              <a:extLst>
                <a:ext uri="{FF2B5EF4-FFF2-40B4-BE49-F238E27FC236}">
                  <a16:creationId xmlns:a16="http://schemas.microsoft.com/office/drawing/2014/main" id="{49839BF9-95E3-42F0-50B2-278B68FA0C1E}"/>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2988606" y="369205"/>
              <a:ext cx="315885" cy="199505"/>
            </a:xfrm>
            <a:prstGeom prst="rect">
              <a:avLst/>
            </a:prstGeom>
            <a:solidFill>
              <a:srgbClr val="62CC33"/>
            </a:solidFill>
          </p:spPr>
        </p:pic>
        <p:pic>
          <p:nvPicPr>
            <p:cNvPr id="28" name="Image 27">
              <a:extLst>
                <a:ext uri="{FF2B5EF4-FFF2-40B4-BE49-F238E27FC236}">
                  <a16:creationId xmlns:a16="http://schemas.microsoft.com/office/drawing/2014/main" id="{B770B2C0-4D27-3FC2-B01F-7ECBA9B7C3F1}"/>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2356821" y="338069"/>
              <a:ext cx="264496" cy="241825"/>
            </a:xfrm>
            <a:prstGeom prst="rect">
              <a:avLst/>
            </a:prstGeom>
            <a:solidFill>
              <a:srgbClr val="62CC33"/>
            </a:solidFill>
          </p:spPr>
        </p:pic>
        <p:pic>
          <p:nvPicPr>
            <p:cNvPr id="29" name="Image 28">
              <a:extLst>
                <a:ext uri="{FF2B5EF4-FFF2-40B4-BE49-F238E27FC236}">
                  <a16:creationId xmlns:a16="http://schemas.microsoft.com/office/drawing/2014/main" id="{E2ABDB3F-41F0-A37F-C406-06E8CD9CA97D}"/>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1828231" y="386942"/>
              <a:ext cx="221673" cy="199505"/>
            </a:xfrm>
            <a:prstGeom prst="rect">
              <a:avLst/>
            </a:prstGeom>
            <a:solidFill>
              <a:srgbClr val="62CC33"/>
            </a:solidFill>
          </p:spPr>
        </p:pic>
      </p:grpSp>
      <p:sp>
        <p:nvSpPr>
          <p:cNvPr id="56" name="Google Shape;56;p13"/>
          <p:cNvSpPr txBox="1"/>
          <p:nvPr/>
        </p:nvSpPr>
        <p:spPr>
          <a:xfrm>
            <a:off x="334375" y="2332448"/>
            <a:ext cx="3677134" cy="885300"/>
          </a:xfrm>
          <a:prstGeom prst="rect">
            <a:avLst/>
          </a:prstGeom>
          <a:noFill/>
          <a:ln>
            <a:noFill/>
          </a:ln>
        </p:spPr>
        <p:txBody>
          <a:bodyPr spcFirstLastPara="1" wrap="square" lIns="91425" tIns="91425" rIns="91425" bIns="91425" anchor="b" anchorCtr="0">
            <a:noAutofit/>
          </a:bodyPr>
          <a:lstStyle/>
          <a:p>
            <a:pPr marL="0" lvl="0" indent="0" rtl="0">
              <a:spcBef>
                <a:spcPts val="0"/>
              </a:spcBef>
              <a:spcAft>
                <a:spcPts val="0"/>
              </a:spcAft>
              <a:buNone/>
            </a:pPr>
            <a:r>
              <a:rPr lang="fr" sz="3600" b="1" dirty="0">
                <a:solidFill>
                  <a:schemeClr val="bg1"/>
                </a:solidFill>
                <a:latin typeface="Raleway SemiBold" panose="020B0003030101060003" pitchFamily="34" charset="0"/>
                <a:ea typeface="Raleway"/>
                <a:cs typeface="Raleway"/>
                <a:sym typeface="Raleway"/>
              </a:rPr>
              <a:t>Atelier</a:t>
            </a:r>
            <a:br>
              <a:rPr lang="fr" sz="3600" b="1" dirty="0">
                <a:solidFill>
                  <a:schemeClr val="bg1"/>
                </a:solidFill>
                <a:latin typeface="Raleway SemiBold" panose="020B0003030101060003" pitchFamily="34" charset="0"/>
                <a:ea typeface="Raleway"/>
                <a:cs typeface="Raleway"/>
                <a:sym typeface="Raleway"/>
              </a:rPr>
            </a:br>
            <a:r>
              <a:rPr lang="fr" sz="3600" b="1" dirty="0">
                <a:solidFill>
                  <a:schemeClr val="bg1"/>
                </a:solidFill>
                <a:latin typeface="Raleway SemiBold" panose="020B0003030101060003" pitchFamily="34" charset="0"/>
                <a:ea typeface="Raleway"/>
                <a:cs typeface="Raleway"/>
                <a:sym typeface="Raleway"/>
              </a:rPr>
              <a:t>de dessin scientifique</a:t>
            </a:r>
            <a:br>
              <a:rPr lang="fr" sz="3200" b="1" dirty="0">
                <a:solidFill>
                  <a:schemeClr val="bg1"/>
                </a:solidFill>
                <a:latin typeface="Raleway"/>
                <a:ea typeface="Raleway"/>
                <a:cs typeface="Raleway"/>
                <a:sym typeface="Raleway"/>
              </a:rPr>
            </a:br>
            <a:r>
              <a:rPr lang="fr" sz="2000" dirty="0">
                <a:solidFill>
                  <a:schemeClr val="bg1"/>
                </a:solidFill>
                <a:latin typeface="Raleway"/>
                <a:ea typeface="Raleway"/>
                <a:cs typeface="Raleway"/>
                <a:sym typeface="Raleway"/>
              </a:rPr>
              <a:t>Oiseaux des jardins</a:t>
            </a:r>
            <a:endParaRPr sz="2000" dirty="0">
              <a:solidFill>
                <a:schemeClr val="bg1"/>
              </a:solidFill>
              <a:latin typeface="Raleway"/>
              <a:ea typeface="Raleway"/>
              <a:cs typeface="Raleway"/>
              <a:sym typeface="Raleway"/>
            </a:endParaRPr>
          </a:p>
        </p:txBody>
      </p:sp>
      <p:sp>
        <p:nvSpPr>
          <p:cNvPr id="4" name="AutoShape 2">
            <a:extLst>
              <a:ext uri="{FF2B5EF4-FFF2-40B4-BE49-F238E27FC236}">
                <a16:creationId xmlns:a16="http://schemas.microsoft.com/office/drawing/2014/main" id="{332D19AD-75E1-2DAB-BCCA-4B7217B958C5}"/>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pic>
        <p:nvPicPr>
          <p:cNvPr id="18" name="Image 17">
            <a:extLst>
              <a:ext uri="{FF2B5EF4-FFF2-40B4-BE49-F238E27FC236}">
                <a16:creationId xmlns:a16="http://schemas.microsoft.com/office/drawing/2014/main" id="{BCCFEF9E-C664-D7B6-4050-E8EBDD8096B9}"/>
              </a:ext>
            </a:extLst>
          </p:cNvPr>
          <p:cNvPicPr>
            <a:picLocks noChangeAspect="1"/>
          </p:cNvPicPr>
          <p:nvPr/>
        </p:nvPicPr>
        <p:blipFill>
          <a:blip r:embed="rId14">
            <a:alphaModFix/>
            <a:lum bright="100000" contrast="-70000"/>
          </a:blip>
          <a:stretch>
            <a:fillRect/>
          </a:stretch>
        </p:blipFill>
        <p:spPr>
          <a:xfrm>
            <a:off x="804404" y="3360966"/>
            <a:ext cx="2275030" cy="1782534"/>
          </a:xfrm>
          <a:prstGeom prst="rect">
            <a:avLst/>
          </a:prstGeom>
        </p:spPr>
      </p:pic>
      <p:pic>
        <p:nvPicPr>
          <p:cNvPr id="19" name="Google Shape;78;p16">
            <a:extLst>
              <a:ext uri="{FF2B5EF4-FFF2-40B4-BE49-F238E27FC236}">
                <a16:creationId xmlns:a16="http://schemas.microsoft.com/office/drawing/2014/main" id="{BED6476E-18A1-34A7-1040-0C7722C13980}"/>
              </a:ext>
            </a:extLst>
          </p:cNvPr>
          <p:cNvPicPr preferRelativeResize="0"/>
          <p:nvPr/>
        </p:nvPicPr>
        <p:blipFill>
          <a:blip r:embed="rId15">
            <a:alphaModFix/>
          </a:blip>
          <a:srcRect t="12282" b="10329"/>
          <a:stretch/>
        </p:blipFill>
        <p:spPr>
          <a:xfrm>
            <a:off x="4328119" y="351718"/>
            <a:ext cx="4244762" cy="4646134"/>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pic>
        <p:nvPicPr>
          <p:cNvPr id="145" name="Google Shape;145;p24"/>
          <p:cNvPicPr preferRelativeResize="0"/>
          <p:nvPr/>
        </p:nvPicPr>
        <p:blipFill>
          <a:blip r:embed="rId3">
            <a:alphaModFix/>
          </a:blip>
          <a:stretch>
            <a:fillRect/>
          </a:stretch>
        </p:blipFill>
        <p:spPr>
          <a:xfrm>
            <a:off x="0" y="586025"/>
            <a:ext cx="6322050" cy="4479324"/>
          </a:xfrm>
          <a:prstGeom prst="rect">
            <a:avLst/>
          </a:prstGeom>
          <a:noFill/>
          <a:ln>
            <a:noFill/>
          </a:ln>
        </p:spPr>
      </p:pic>
      <p:sp>
        <p:nvSpPr>
          <p:cNvPr id="146" name="Google Shape;146;p24"/>
          <p:cNvSpPr txBox="1">
            <a:spLocks noGrp="1"/>
          </p:cNvSpPr>
          <p:nvPr>
            <p:ph type="title"/>
          </p:nvPr>
        </p:nvSpPr>
        <p:spPr>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fr" sz="2200">
                <a:latin typeface="Raleway"/>
                <a:ea typeface="Raleway"/>
                <a:cs typeface="Raleway"/>
                <a:sym typeface="Raleway"/>
              </a:rPr>
              <a:t>Un outil pour aider à commencer</a:t>
            </a:r>
            <a:endParaRPr sz="2200">
              <a:latin typeface="Raleway"/>
              <a:ea typeface="Raleway"/>
              <a:cs typeface="Raleway"/>
              <a:sym typeface="Raleway"/>
            </a:endParaRPr>
          </a:p>
        </p:txBody>
      </p:sp>
      <p:pic>
        <p:nvPicPr>
          <p:cNvPr id="4" name="Image 3">
            <a:extLst>
              <a:ext uri="{FF2B5EF4-FFF2-40B4-BE49-F238E27FC236}">
                <a16:creationId xmlns:a16="http://schemas.microsoft.com/office/drawing/2014/main" id="{EC080D9A-EF87-7F7B-AFA2-06BA09DA5143}"/>
              </a:ext>
            </a:extLst>
          </p:cNvPr>
          <p:cNvPicPr>
            <a:picLocks noChangeAspect="1"/>
          </p:cNvPicPr>
          <p:nvPr/>
        </p:nvPicPr>
        <p:blipFill>
          <a:blip r:embed="rId4"/>
          <a:stretch>
            <a:fillRect/>
          </a:stretch>
        </p:blipFill>
        <p:spPr>
          <a:xfrm>
            <a:off x="6428928" y="2672990"/>
            <a:ext cx="2548818" cy="2293936"/>
          </a:xfrm>
          <a:prstGeom prst="rect">
            <a:avLst/>
          </a:prstGeom>
        </p:spPr>
      </p:pic>
      <p:pic>
        <p:nvPicPr>
          <p:cNvPr id="5" name="Image 4">
            <a:extLst>
              <a:ext uri="{FF2B5EF4-FFF2-40B4-BE49-F238E27FC236}">
                <a16:creationId xmlns:a16="http://schemas.microsoft.com/office/drawing/2014/main" id="{A5335B01-8FC1-0D64-306C-6695DB3273E9}"/>
              </a:ext>
            </a:extLst>
          </p:cNvPr>
          <p:cNvPicPr>
            <a:picLocks noChangeAspect="1"/>
          </p:cNvPicPr>
          <p:nvPr/>
        </p:nvPicPr>
        <p:blipFill>
          <a:blip r:embed="rId5"/>
          <a:stretch>
            <a:fillRect/>
          </a:stretch>
        </p:blipFill>
        <p:spPr>
          <a:xfrm>
            <a:off x="6428928" y="159485"/>
            <a:ext cx="2548818" cy="2388515"/>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44">
          <a:extLst>
            <a:ext uri="{FF2B5EF4-FFF2-40B4-BE49-F238E27FC236}">
              <a16:creationId xmlns:a16="http://schemas.microsoft.com/office/drawing/2014/main" id="{AAAC3BAB-20F5-A61E-D46D-F5E8897D847C}"/>
            </a:ext>
          </a:extLst>
        </p:cNvPr>
        <p:cNvGrpSpPr/>
        <p:nvPr/>
      </p:nvGrpSpPr>
      <p:grpSpPr>
        <a:xfrm>
          <a:off x="0" y="0"/>
          <a:ext cx="0" cy="0"/>
          <a:chOff x="0" y="0"/>
          <a:chExt cx="0" cy="0"/>
        </a:xfrm>
      </p:grpSpPr>
      <p:pic>
        <p:nvPicPr>
          <p:cNvPr id="145" name="Google Shape;145;p24">
            <a:extLst>
              <a:ext uri="{FF2B5EF4-FFF2-40B4-BE49-F238E27FC236}">
                <a16:creationId xmlns:a16="http://schemas.microsoft.com/office/drawing/2014/main" id="{D0108490-F41A-CF96-E894-EDC726266232}"/>
              </a:ext>
            </a:extLst>
          </p:cNvPr>
          <p:cNvPicPr preferRelativeResize="0"/>
          <p:nvPr/>
        </p:nvPicPr>
        <p:blipFill>
          <a:blip r:embed="rId3">
            <a:alphaModFix/>
          </a:blip>
          <a:stretch>
            <a:fillRect/>
          </a:stretch>
        </p:blipFill>
        <p:spPr>
          <a:xfrm>
            <a:off x="0" y="586025"/>
            <a:ext cx="6322050" cy="4479324"/>
          </a:xfrm>
          <a:prstGeom prst="rect">
            <a:avLst/>
          </a:prstGeom>
          <a:noFill/>
          <a:ln>
            <a:noFill/>
          </a:ln>
        </p:spPr>
      </p:pic>
      <p:sp>
        <p:nvSpPr>
          <p:cNvPr id="146" name="Google Shape;146;p24">
            <a:extLst>
              <a:ext uri="{FF2B5EF4-FFF2-40B4-BE49-F238E27FC236}">
                <a16:creationId xmlns:a16="http://schemas.microsoft.com/office/drawing/2014/main" id="{65AC993B-DDC2-657A-B77B-72474B178381}"/>
              </a:ext>
            </a:extLst>
          </p:cNvPr>
          <p:cNvSpPr txBox="1">
            <a:spLocks noGrp="1"/>
          </p:cNvSpPr>
          <p:nvPr>
            <p:ph type="title"/>
          </p:nvPr>
        </p:nvSpPr>
        <p:spPr>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fr" sz="2200">
                <a:latin typeface="Raleway"/>
                <a:ea typeface="Raleway"/>
                <a:cs typeface="Raleway"/>
                <a:sym typeface="Raleway"/>
              </a:rPr>
              <a:t>Un outil pour aider à commencer</a:t>
            </a:r>
            <a:endParaRPr sz="2200">
              <a:latin typeface="Raleway"/>
              <a:ea typeface="Raleway"/>
              <a:cs typeface="Raleway"/>
              <a:sym typeface="Raleway"/>
            </a:endParaRPr>
          </a:p>
        </p:txBody>
      </p:sp>
      <p:sp>
        <p:nvSpPr>
          <p:cNvPr id="2" name="Espace réservé du contenu 1">
            <a:extLst>
              <a:ext uri="{FF2B5EF4-FFF2-40B4-BE49-F238E27FC236}">
                <a16:creationId xmlns:a16="http://schemas.microsoft.com/office/drawing/2014/main" id="{6F8B0D5E-9BBE-2AC0-7D4C-B37B78874EF2}"/>
              </a:ext>
            </a:extLst>
          </p:cNvPr>
          <p:cNvSpPr>
            <a:spLocks noGrp="1"/>
          </p:cNvSpPr>
          <p:nvPr>
            <p:ph idx="1"/>
          </p:nvPr>
        </p:nvSpPr>
        <p:spPr/>
        <p:txBody>
          <a:bodyPr/>
          <a:lstStyle/>
          <a:p>
            <a:endParaRPr lang="fr-FR" dirty="0"/>
          </a:p>
        </p:txBody>
      </p:sp>
      <p:pic>
        <p:nvPicPr>
          <p:cNvPr id="147" name="Google Shape;147;p24">
            <a:extLst>
              <a:ext uri="{FF2B5EF4-FFF2-40B4-BE49-F238E27FC236}">
                <a16:creationId xmlns:a16="http://schemas.microsoft.com/office/drawing/2014/main" id="{A7688BA9-9A5E-F8D6-54B3-2DDF5E3BFA7B}"/>
              </a:ext>
            </a:extLst>
          </p:cNvPr>
          <p:cNvPicPr preferRelativeResize="0"/>
          <p:nvPr/>
        </p:nvPicPr>
        <p:blipFill rotWithShape="1">
          <a:blip r:embed="rId4">
            <a:alphaModFix/>
          </a:blip>
          <a:srcRect l="25250" t="13703" r="5722"/>
          <a:stretch/>
        </p:blipFill>
        <p:spPr>
          <a:xfrm>
            <a:off x="6322050" y="502925"/>
            <a:ext cx="2691701" cy="2243475"/>
          </a:xfrm>
          <a:prstGeom prst="rect">
            <a:avLst/>
          </a:prstGeom>
          <a:noFill/>
          <a:ln>
            <a:noFill/>
          </a:ln>
        </p:spPr>
      </p:pic>
    </p:spTree>
    <p:extLst>
      <p:ext uri="{BB962C8B-B14F-4D97-AF65-F5344CB8AC3E}">
        <p14:creationId xmlns:p14="http://schemas.microsoft.com/office/powerpoint/2010/main" val="121410555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pic>
        <p:nvPicPr>
          <p:cNvPr id="152" name="Google Shape;152;p25"/>
          <p:cNvPicPr preferRelativeResize="0"/>
          <p:nvPr/>
        </p:nvPicPr>
        <p:blipFill>
          <a:blip r:embed="rId3">
            <a:alphaModFix/>
          </a:blip>
          <a:stretch>
            <a:fillRect/>
          </a:stretch>
        </p:blipFill>
        <p:spPr>
          <a:xfrm>
            <a:off x="0" y="586025"/>
            <a:ext cx="6322050" cy="4479324"/>
          </a:xfrm>
          <a:prstGeom prst="rect">
            <a:avLst/>
          </a:prstGeom>
          <a:noFill/>
          <a:ln>
            <a:noFill/>
          </a:ln>
        </p:spPr>
      </p:pic>
      <p:sp>
        <p:nvSpPr>
          <p:cNvPr id="153" name="Google Shape;153;p25"/>
          <p:cNvSpPr txBox="1">
            <a:spLocks noGrp="1"/>
          </p:cNvSpPr>
          <p:nvPr>
            <p:ph type="title"/>
          </p:nvPr>
        </p:nvSpPr>
        <p:spPr>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fr" sz="2200">
                <a:latin typeface="Raleway"/>
                <a:ea typeface="Raleway"/>
                <a:cs typeface="Raleway"/>
                <a:sym typeface="Raleway"/>
              </a:rPr>
              <a:t>Un outil pour aider à commencer</a:t>
            </a:r>
            <a:endParaRPr sz="2200">
              <a:latin typeface="Raleway"/>
              <a:ea typeface="Raleway"/>
              <a:cs typeface="Raleway"/>
              <a:sym typeface="Raleway"/>
            </a:endParaRPr>
          </a:p>
        </p:txBody>
      </p:sp>
      <p:pic>
        <p:nvPicPr>
          <p:cNvPr id="154" name="Google Shape;154;p25"/>
          <p:cNvPicPr preferRelativeResize="0"/>
          <p:nvPr/>
        </p:nvPicPr>
        <p:blipFill rotWithShape="1">
          <a:blip r:embed="rId4">
            <a:alphaModFix/>
          </a:blip>
          <a:srcRect l="25250" t="13703" r="5722"/>
          <a:stretch/>
        </p:blipFill>
        <p:spPr>
          <a:xfrm>
            <a:off x="6322050" y="502925"/>
            <a:ext cx="2691701" cy="2243475"/>
          </a:xfrm>
          <a:prstGeom prst="rect">
            <a:avLst/>
          </a:prstGeom>
          <a:noFill/>
          <a:ln>
            <a:noFill/>
          </a:ln>
        </p:spPr>
      </p:pic>
      <p:sp>
        <p:nvSpPr>
          <p:cNvPr id="155" name="Google Shape;155;p25"/>
          <p:cNvSpPr/>
          <p:nvPr/>
        </p:nvSpPr>
        <p:spPr>
          <a:xfrm>
            <a:off x="1299000" y="3955000"/>
            <a:ext cx="1587000" cy="1044900"/>
          </a:xfrm>
          <a:prstGeom prst="roundRect">
            <a:avLst>
              <a:gd name="adj" fmla="val 16667"/>
            </a:avLst>
          </a:prstGeom>
          <a:noFill/>
          <a:ln w="9525" cap="flat" cmpd="sng">
            <a:solidFill>
              <a:srgbClr val="6AA84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156" name="Google Shape;156;p25"/>
          <p:cNvSpPr/>
          <p:nvPr/>
        </p:nvSpPr>
        <p:spPr>
          <a:xfrm>
            <a:off x="3358575" y="861275"/>
            <a:ext cx="1885500" cy="1044900"/>
          </a:xfrm>
          <a:prstGeom prst="roundRect">
            <a:avLst>
              <a:gd name="adj" fmla="val 16667"/>
            </a:avLst>
          </a:prstGeom>
          <a:noFill/>
          <a:ln w="9525" cap="flat" cmpd="sng">
            <a:solidFill>
              <a:srgbClr val="6AA84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157" name="Google Shape;157;p25"/>
          <p:cNvSpPr/>
          <p:nvPr/>
        </p:nvSpPr>
        <p:spPr>
          <a:xfrm>
            <a:off x="5868825" y="2522425"/>
            <a:ext cx="407100" cy="479100"/>
          </a:xfrm>
          <a:prstGeom prst="roundRect">
            <a:avLst>
              <a:gd name="adj" fmla="val 16667"/>
            </a:avLst>
          </a:prstGeom>
          <a:noFill/>
          <a:ln w="9525" cap="flat" cmpd="sng">
            <a:solidFill>
              <a:srgbClr val="6AA84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158" name="Google Shape;158;p25"/>
          <p:cNvSpPr/>
          <p:nvPr/>
        </p:nvSpPr>
        <p:spPr>
          <a:xfrm>
            <a:off x="5067650" y="3627654"/>
            <a:ext cx="1143000" cy="621300"/>
          </a:xfrm>
          <a:prstGeom prst="roundRect">
            <a:avLst>
              <a:gd name="adj" fmla="val 16667"/>
            </a:avLst>
          </a:prstGeom>
          <a:noFill/>
          <a:ln w="9525" cap="flat" cmpd="sng">
            <a:solidFill>
              <a:srgbClr val="6AA84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pic>
        <p:nvPicPr>
          <p:cNvPr id="163" name="Google Shape;163;p26"/>
          <p:cNvPicPr preferRelativeResize="0"/>
          <p:nvPr/>
        </p:nvPicPr>
        <p:blipFill>
          <a:blip r:embed="rId3">
            <a:alphaModFix/>
          </a:blip>
          <a:stretch>
            <a:fillRect/>
          </a:stretch>
        </p:blipFill>
        <p:spPr>
          <a:xfrm>
            <a:off x="0" y="586025"/>
            <a:ext cx="6322050" cy="4479324"/>
          </a:xfrm>
          <a:prstGeom prst="rect">
            <a:avLst/>
          </a:prstGeom>
          <a:noFill/>
          <a:ln>
            <a:noFill/>
          </a:ln>
        </p:spPr>
      </p:pic>
      <p:sp>
        <p:nvSpPr>
          <p:cNvPr id="164" name="Google Shape;164;p26"/>
          <p:cNvSpPr txBox="1">
            <a:spLocks noGrp="1"/>
          </p:cNvSpPr>
          <p:nvPr>
            <p:ph type="title"/>
          </p:nvPr>
        </p:nvSpPr>
        <p:spPr>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fr" sz="2200">
                <a:latin typeface="Raleway"/>
                <a:ea typeface="Raleway"/>
                <a:cs typeface="Raleway"/>
                <a:sym typeface="Raleway"/>
              </a:rPr>
              <a:t>Un outil pour aider à commencer</a:t>
            </a:r>
            <a:endParaRPr sz="2200">
              <a:latin typeface="Raleway"/>
              <a:ea typeface="Raleway"/>
              <a:cs typeface="Raleway"/>
              <a:sym typeface="Raleway"/>
            </a:endParaRPr>
          </a:p>
        </p:txBody>
      </p:sp>
      <p:sp>
        <p:nvSpPr>
          <p:cNvPr id="2" name="Espace réservé du contenu 1">
            <a:extLst>
              <a:ext uri="{FF2B5EF4-FFF2-40B4-BE49-F238E27FC236}">
                <a16:creationId xmlns:a16="http://schemas.microsoft.com/office/drawing/2014/main" id="{A01772DB-A566-5D58-C67F-29D79D340553}"/>
              </a:ext>
            </a:extLst>
          </p:cNvPr>
          <p:cNvSpPr>
            <a:spLocks noGrp="1"/>
          </p:cNvSpPr>
          <p:nvPr>
            <p:ph idx="1"/>
          </p:nvPr>
        </p:nvSpPr>
        <p:spPr/>
        <p:txBody>
          <a:bodyPr/>
          <a:lstStyle/>
          <a:p>
            <a:endParaRPr lang="fr-FR"/>
          </a:p>
        </p:txBody>
      </p:sp>
      <p:pic>
        <p:nvPicPr>
          <p:cNvPr id="165" name="Google Shape;165;p26"/>
          <p:cNvPicPr preferRelativeResize="0"/>
          <p:nvPr/>
        </p:nvPicPr>
        <p:blipFill rotWithShape="1">
          <a:blip r:embed="rId4">
            <a:alphaModFix/>
          </a:blip>
          <a:srcRect l="25250" t="13703" r="5722"/>
          <a:stretch/>
        </p:blipFill>
        <p:spPr>
          <a:xfrm>
            <a:off x="6497600" y="649242"/>
            <a:ext cx="2516150" cy="2097158"/>
          </a:xfrm>
          <a:prstGeom prst="rect">
            <a:avLst/>
          </a:prstGeom>
          <a:noFill/>
          <a:ln>
            <a:noFill/>
          </a:ln>
        </p:spPr>
      </p:pic>
      <p:sp>
        <p:nvSpPr>
          <p:cNvPr id="166" name="Google Shape;166;p26"/>
          <p:cNvSpPr/>
          <p:nvPr/>
        </p:nvSpPr>
        <p:spPr>
          <a:xfrm>
            <a:off x="1299000" y="3955000"/>
            <a:ext cx="1587000" cy="1044900"/>
          </a:xfrm>
          <a:prstGeom prst="roundRect">
            <a:avLst>
              <a:gd name="adj" fmla="val 16667"/>
            </a:avLst>
          </a:prstGeom>
          <a:noFill/>
          <a:ln w="19050" cap="flat" cmpd="sng">
            <a:solidFill>
              <a:srgbClr val="6AA84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167" name="Google Shape;167;p26"/>
          <p:cNvSpPr/>
          <p:nvPr/>
        </p:nvSpPr>
        <p:spPr>
          <a:xfrm>
            <a:off x="3358575" y="861275"/>
            <a:ext cx="1885500" cy="1044900"/>
          </a:xfrm>
          <a:prstGeom prst="roundRect">
            <a:avLst>
              <a:gd name="adj" fmla="val 16667"/>
            </a:avLst>
          </a:prstGeom>
          <a:noFill/>
          <a:ln w="19050" cap="flat" cmpd="sng">
            <a:solidFill>
              <a:srgbClr val="6AA84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168" name="Google Shape;168;p26"/>
          <p:cNvSpPr/>
          <p:nvPr/>
        </p:nvSpPr>
        <p:spPr>
          <a:xfrm>
            <a:off x="5868825" y="2522425"/>
            <a:ext cx="407100" cy="479100"/>
          </a:xfrm>
          <a:prstGeom prst="roundRect">
            <a:avLst>
              <a:gd name="adj" fmla="val 16667"/>
            </a:avLst>
          </a:prstGeom>
          <a:noFill/>
          <a:ln w="19050" cap="flat" cmpd="sng">
            <a:solidFill>
              <a:srgbClr val="6AA84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169" name="Google Shape;169;p26"/>
          <p:cNvSpPr/>
          <p:nvPr/>
        </p:nvSpPr>
        <p:spPr>
          <a:xfrm>
            <a:off x="5067650" y="3627654"/>
            <a:ext cx="1143000" cy="621300"/>
          </a:xfrm>
          <a:prstGeom prst="roundRect">
            <a:avLst>
              <a:gd name="adj" fmla="val 16667"/>
            </a:avLst>
          </a:prstGeom>
          <a:noFill/>
          <a:ln w="19050" cap="flat" cmpd="sng">
            <a:solidFill>
              <a:srgbClr val="6AA84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pic>
        <p:nvPicPr>
          <p:cNvPr id="170" name="Google Shape;170;p26"/>
          <p:cNvPicPr preferRelativeResize="0"/>
          <p:nvPr/>
        </p:nvPicPr>
        <p:blipFill rotWithShape="1">
          <a:blip r:embed="rId5">
            <a:alphaModFix/>
          </a:blip>
          <a:srcRect l="21587" t="19903" r="14355" b="20487"/>
          <a:stretch/>
        </p:blipFill>
        <p:spPr>
          <a:xfrm>
            <a:off x="6322050" y="2954875"/>
            <a:ext cx="2821949" cy="1824624"/>
          </a:xfrm>
          <a:prstGeom prst="rect">
            <a:avLst/>
          </a:prstGeom>
          <a:noFill/>
          <a:ln>
            <a:noFill/>
          </a:ln>
        </p:spPr>
      </p:pic>
      <p:sp>
        <p:nvSpPr>
          <p:cNvPr id="171" name="Google Shape;171;p26"/>
          <p:cNvSpPr/>
          <p:nvPr/>
        </p:nvSpPr>
        <p:spPr>
          <a:xfrm rot="5400000">
            <a:off x="6634283" y="3180472"/>
            <a:ext cx="171300" cy="600900"/>
          </a:xfrm>
          <a:prstGeom prst="upArrow">
            <a:avLst>
              <a:gd name="adj1" fmla="val 50000"/>
              <a:gd name="adj2" fmla="val 50000"/>
            </a:avLst>
          </a:prstGeom>
          <a:solidFill>
            <a:srgbClr val="6AA84F"/>
          </a:solidFill>
          <a:ln w="9525" cap="flat" cmpd="sng">
            <a:solidFill>
              <a:srgbClr val="6AA84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172" name="Google Shape;172;p26"/>
          <p:cNvSpPr/>
          <p:nvPr/>
        </p:nvSpPr>
        <p:spPr>
          <a:xfrm>
            <a:off x="6354063" y="800325"/>
            <a:ext cx="65400" cy="4167000"/>
          </a:xfrm>
          <a:prstGeom prst="rightBracket">
            <a:avLst>
              <a:gd name="adj" fmla="val 8333"/>
            </a:avLst>
          </a:prstGeom>
          <a:noFill/>
          <a:ln w="19050" cap="flat" cmpd="sng">
            <a:solidFill>
              <a:srgbClr val="6AA84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14"/>
          <p:cNvSpPr txBox="1">
            <a:spLocks noGrp="1"/>
          </p:cNvSpPr>
          <p:nvPr>
            <p:ph type="title"/>
          </p:nvPr>
        </p:nvSpPr>
        <p:spPr>
          <a:xfrm>
            <a:off x="628650" y="95749"/>
            <a:ext cx="8213692" cy="994172"/>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fr" sz="3200" dirty="0">
                <a:latin typeface="Raleway"/>
                <a:ea typeface="Raleway"/>
                <a:cs typeface="Raleway"/>
                <a:sym typeface="Raleway"/>
              </a:rPr>
              <a:t>Le dessin scientifique : utile dans l’histoire</a:t>
            </a:r>
            <a:endParaRPr sz="3200" dirty="0">
              <a:latin typeface="Raleway"/>
              <a:ea typeface="Raleway"/>
              <a:cs typeface="Raleway"/>
              <a:sym typeface="Raleway"/>
            </a:endParaRPr>
          </a:p>
        </p:txBody>
      </p:sp>
      <p:sp>
        <p:nvSpPr>
          <p:cNvPr id="65" name="Google Shape;65;p14"/>
          <p:cNvSpPr txBox="1">
            <a:spLocks noGrp="1"/>
          </p:cNvSpPr>
          <p:nvPr>
            <p:ph idx="1"/>
          </p:nvPr>
        </p:nvSpPr>
        <p:spPr>
          <a:xfrm>
            <a:off x="962227" y="3256484"/>
            <a:ext cx="1932665" cy="1414128"/>
          </a:xfrm>
          <a:prstGeom prst="rect">
            <a:avLst/>
          </a:prstGeom>
          <a:noFill/>
          <a:ln>
            <a:noFill/>
          </a:ln>
        </p:spPr>
        <p:txBody>
          <a:bodyPr spcFirstLastPara="1" wrap="square" lIns="91425" tIns="91425" rIns="91425" bIns="91425" anchor="t" anchorCtr="0">
            <a:normAutofit fontScale="85000" lnSpcReduction="20000"/>
          </a:bodyPr>
          <a:lstStyle/>
          <a:p>
            <a:pPr marL="0" lvl="0" indent="0" algn="ctr" rtl="0">
              <a:lnSpc>
                <a:spcPct val="115000"/>
              </a:lnSpc>
              <a:spcBef>
                <a:spcPts val="0"/>
              </a:spcBef>
              <a:spcAft>
                <a:spcPts val="0"/>
              </a:spcAft>
              <a:buSzPts val="1800"/>
              <a:buNone/>
            </a:pPr>
            <a:r>
              <a:rPr lang="fr" sz="1400" b="1" dirty="0">
                <a:solidFill>
                  <a:schemeClr val="dk1"/>
                </a:solidFill>
              </a:rPr>
              <a:t>Maria </a:t>
            </a:r>
            <a:r>
              <a:rPr lang="fr" sz="1400" b="1" dirty="0" err="1">
                <a:solidFill>
                  <a:schemeClr val="dk1"/>
                </a:solidFill>
              </a:rPr>
              <a:t>Sybilla</a:t>
            </a:r>
            <a:r>
              <a:rPr lang="fr" sz="1400" b="1" dirty="0">
                <a:solidFill>
                  <a:schemeClr val="dk1"/>
                </a:solidFill>
              </a:rPr>
              <a:t> </a:t>
            </a:r>
            <a:r>
              <a:rPr lang="fr" sz="1400" b="1" dirty="0" err="1">
                <a:solidFill>
                  <a:schemeClr val="dk1"/>
                </a:solidFill>
              </a:rPr>
              <a:t>Merian</a:t>
            </a:r>
            <a:endParaRPr lang="fr" sz="1400" b="1" dirty="0">
              <a:solidFill>
                <a:schemeClr val="dk1"/>
              </a:solidFill>
            </a:endParaRPr>
          </a:p>
          <a:p>
            <a:pPr marL="0" lvl="0" indent="0" algn="ctr" rtl="0">
              <a:lnSpc>
                <a:spcPct val="115000"/>
              </a:lnSpc>
              <a:spcBef>
                <a:spcPts val="0"/>
              </a:spcBef>
              <a:spcAft>
                <a:spcPts val="0"/>
              </a:spcAft>
              <a:buSzPts val="1800"/>
              <a:buNone/>
            </a:pPr>
            <a:endParaRPr lang="fr" sz="1400" b="1" dirty="0">
              <a:solidFill>
                <a:schemeClr val="dk1"/>
              </a:solidFill>
            </a:endParaRPr>
          </a:p>
          <a:p>
            <a:pPr marL="0" lvl="0" indent="0" algn="ctr" rtl="0">
              <a:lnSpc>
                <a:spcPct val="115000"/>
              </a:lnSpc>
              <a:spcBef>
                <a:spcPts val="0"/>
              </a:spcBef>
              <a:spcAft>
                <a:spcPts val="0"/>
              </a:spcAft>
              <a:buSzPts val="1800"/>
              <a:buNone/>
            </a:pPr>
            <a:r>
              <a:rPr lang="fr" sz="1400" b="1" dirty="0">
                <a:solidFill>
                  <a:schemeClr val="dk1"/>
                </a:solidFill>
              </a:rPr>
              <a:t>Dessinatrice scientifique</a:t>
            </a:r>
            <a:endParaRPr sz="1400" b="1" dirty="0">
              <a:solidFill>
                <a:schemeClr val="dk1"/>
              </a:solidFill>
            </a:endParaRPr>
          </a:p>
          <a:p>
            <a:pPr marL="0" lvl="0" indent="0" algn="ctr" rtl="0">
              <a:lnSpc>
                <a:spcPct val="115000"/>
              </a:lnSpc>
              <a:spcBef>
                <a:spcPts val="1200"/>
              </a:spcBef>
              <a:spcAft>
                <a:spcPts val="1200"/>
              </a:spcAft>
              <a:buSzPts val="1800"/>
              <a:buNone/>
            </a:pPr>
            <a:r>
              <a:rPr lang="fr" sz="1400" b="1" dirty="0">
                <a:solidFill>
                  <a:schemeClr val="dk1"/>
                </a:solidFill>
              </a:rPr>
              <a:t>1647 - 1717</a:t>
            </a:r>
            <a:endParaRPr sz="1400" b="1" dirty="0">
              <a:solidFill>
                <a:schemeClr val="dk1"/>
              </a:solidFill>
            </a:endParaRPr>
          </a:p>
        </p:txBody>
      </p:sp>
      <p:pic>
        <p:nvPicPr>
          <p:cNvPr id="64" name="Google Shape;64;p14"/>
          <p:cNvPicPr preferRelativeResize="0"/>
          <p:nvPr/>
        </p:nvPicPr>
        <p:blipFill rotWithShape="1">
          <a:blip r:embed="rId3">
            <a:alphaModFix/>
          </a:blip>
          <a:srcRect/>
          <a:stretch/>
        </p:blipFill>
        <p:spPr>
          <a:xfrm>
            <a:off x="962227" y="853277"/>
            <a:ext cx="1932665" cy="2314129"/>
          </a:xfrm>
          <a:prstGeom prst="rect">
            <a:avLst/>
          </a:prstGeom>
          <a:noFill/>
          <a:ln>
            <a:noFill/>
          </a:ln>
        </p:spPr>
      </p:pic>
      <p:pic>
        <p:nvPicPr>
          <p:cNvPr id="2" name="Image 1">
            <a:extLst>
              <a:ext uri="{FF2B5EF4-FFF2-40B4-BE49-F238E27FC236}">
                <a16:creationId xmlns:a16="http://schemas.microsoft.com/office/drawing/2014/main" id="{77C72265-C698-AD45-FB86-CD7D3160ABC9}"/>
              </a:ext>
            </a:extLst>
          </p:cNvPr>
          <p:cNvPicPr>
            <a:picLocks noChangeAspect="1"/>
          </p:cNvPicPr>
          <p:nvPr/>
        </p:nvPicPr>
        <p:blipFill>
          <a:blip r:embed="rId4"/>
          <a:srcRect l="51994"/>
          <a:stretch/>
        </p:blipFill>
        <p:spPr>
          <a:xfrm>
            <a:off x="6122874" y="853277"/>
            <a:ext cx="2920274" cy="4001527"/>
          </a:xfrm>
          <a:prstGeom prst="rect">
            <a:avLst/>
          </a:prstGeom>
        </p:spPr>
      </p:pic>
      <p:pic>
        <p:nvPicPr>
          <p:cNvPr id="3" name="Image 2">
            <a:extLst>
              <a:ext uri="{FF2B5EF4-FFF2-40B4-BE49-F238E27FC236}">
                <a16:creationId xmlns:a16="http://schemas.microsoft.com/office/drawing/2014/main" id="{AAC67897-811E-F548-E853-61ECDEEAB372}"/>
              </a:ext>
            </a:extLst>
          </p:cNvPr>
          <p:cNvPicPr>
            <a:picLocks noChangeAspect="1"/>
          </p:cNvPicPr>
          <p:nvPr/>
        </p:nvPicPr>
        <p:blipFill>
          <a:blip r:embed="rId4"/>
          <a:srcRect r="50356"/>
          <a:stretch/>
        </p:blipFill>
        <p:spPr>
          <a:xfrm>
            <a:off x="3102992" y="860936"/>
            <a:ext cx="3019882" cy="4001527"/>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71">
          <a:extLst>
            <a:ext uri="{FF2B5EF4-FFF2-40B4-BE49-F238E27FC236}">
              <a16:creationId xmlns:a16="http://schemas.microsoft.com/office/drawing/2014/main" id="{E5BFD2F9-F44C-2DA3-6504-D3726E19CDA9}"/>
            </a:ext>
          </a:extLst>
        </p:cNvPr>
        <p:cNvGrpSpPr/>
        <p:nvPr/>
      </p:nvGrpSpPr>
      <p:grpSpPr>
        <a:xfrm>
          <a:off x="0" y="0"/>
          <a:ext cx="0" cy="0"/>
          <a:chOff x="0" y="0"/>
          <a:chExt cx="0" cy="0"/>
        </a:xfrm>
      </p:grpSpPr>
      <p:sp>
        <p:nvSpPr>
          <p:cNvPr id="72" name="Google Shape;72;p15">
            <a:extLst>
              <a:ext uri="{FF2B5EF4-FFF2-40B4-BE49-F238E27FC236}">
                <a16:creationId xmlns:a16="http://schemas.microsoft.com/office/drawing/2014/main" id="{BB93728D-8E98-A774-A618-E4D6EF572B84}"/>
              </a:ext>
            </a:extLst>
          </p:cNvPr>
          <p:cNvSpPr txBox="1"/>
          <p:nvPr/>
        </p:nvSpPr>
        <p:spPr>
          <a:xfrm>
            <a:off x="1960018" y="1652809"/>
            <a:ext cx="5599522" cy="5622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0" indent="0">
              <a:buClr>
                <a:schemeClr val="dk1"/>
              </a:buClr>
              <a:buSzPts val="2800"/>
              <a:buNone/>
              <a:defRPr sz="3200">
                <a:solidFill>
                  <a:schemeClr val="dk1"/>
                </a:solidFill>
                <a:latin typeface="Raleway"/>
                <a:ea typeface="Raleway"/>
                <a:cs typeface="Raleway"/>
              </a:defRPr>
            </a:lvl1pPr>
            <a:lvl2pPr>
              <a:buClr>
                <a:schemeClr val="dk1"/>
              </a:buClr>
              <a:buSzPts val="2800"/>
              <a:buNone/>
              <a:defRPr sz="2800">
                <a:solidFill>
                  <a:schemeClr val="dk1"/>
                </a:solidFill>
              </a:defRPr>
            </a:lvl2pPr>
            <a:lvl3pPr>
              <a:buClr>
                <a:schemeClr val="dk1"/>
              </a:buClr>
              <a:buSzPts val="2800"/>
              <a:buNone/>
              <a:defRPr sz="2800">
                <a:solidFill>
                  <a:schemeClr val="dk1"/>
                </a:solidFill>
              </a:defRPr>
            </a:lvl3pPr>
            <a:lvl4pPr>
              <a:buClr>
                <a:schemeClr val="dk1"/>
              </a:buClr>
              <a:buSzPts val="2800"/>
              <a:buNone/>
              <a:defRPr sz="2800">
                <a:solidFill>
                  <a:schemeClr val="dk1"/>
                </a:solidFill>
              </a:defRPr>
            </a:lvl4pPr>
            <a:lvl5pPr>
              <a:buClr>
                <a:schemeClr val="dk1"/>
              </a:buClr>
              <a:buSzPts val="2800"/>
              <a:buNone/>
              <a:defRPr sz="2800">
                <a:solidFill>
                  <a:schemeClr val="dk1"/>
                </a:solidFill>
              </a:defRPr>
            </a:lvl5pPr>
            <a:lvl6pPr>
              <a:buClr>
                <a:schemeClr val="dk1"/>
              </a:buClr>
              <a:buSzPts val="2800"/>
              <a:buNone/>
              <a:defRPr sz="2800">
                <a:solidFill>
                  <a:schemeClr val="dk1"/>
                </a:solidFill>
              </a:defRPr>
            </a:lvl6pPr>
            <a:lvl7pPr>
              <a:buClr>
                <a:schemeClr val="dk1"/>
              </a:buClr>
              <a:buSzPts val="2800"/>
              <a:buNone/>
              <a:defRPr sz="2800">
                <a:solidFill>
                  <a:schemeClr val="dk1"/>
                </a:solidFill>
              </a:defRPr>
            </a:lvl7pPr>
            <a:lvl8pPr>
              <a:buClr>
                <a:schemeClr val="dk1"/>
              </a:buClr>
              <a:buSzPts val="2800"/>
              <a:buNone/>
              <a:defRPr sz="2800">
                <a:solidFill>
                  <a:schemeClr val="dk1"/>
                </a:solidFill>
              </a:defRPr>
            </a:lvl8pPr>
            <a:lvl9pPr>
              <a:buClr>
                <a:schemeClr val="dk1"/>
              </a:buClr>
              <a:buSzPts val="2800"/>
              <a:buNone/>
              <a:defRPr sz="2800">
                <a:solidFill>
                  <a:schemeClr val="dk1"/>
                </a:solidFill>
              </a:defRPr>
            </a:lvl9pPr>
          </a:lstStyle>
          <a:p>
            <a:pPr algn="ctr"/>
            <a:r>
              <a:rPr lang="fr" dirty="0">
                <a:sym typeface="Raleway"/>
              </a:rPr>
              <a:t>Pourquoi utilise-t-on encore le dessin scientifique ?</a:t>
            </a:r>
            <a:endParaRPr dirty="0"/>
          </a:p>
        </p:txBody>
      </p:sp>
    </p:spTree>
    <p:extLst>
      <p:ext uri="{BB962C8B-B14F-4D97-AF65-F5344CB8AC3E}">
        <p14:creationId xmlns:p14="http://schemas.microsoft.com/office/powerpoint/2010/main" val="29562381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71">
          <a:extLst>
            <a:ext uri="{FF2B5EF4-FFF2-40B4-BE49-F238E27FC236}">
              <a16:creationId xmlns:a16="http://schemas.microsoft.com/office/drawing/2014/main" id="{4661F11C-BD74-E65A-70AA-8BC250F10205}"/>
            </a:ext>
          </a:extLst>
        </p:cNvPr>
        <p:cNvGrpSpPr/>
        <p:nvPr/>
      </p:nvGrpSpPr>
      <p:grpSpPr>
        <a:xfrm>
          <a:off x="0" y="0"/>
          <a:ext cx="0" cy="0"/>
          <a:chOff x="0" y="0"/>
          <a:chExt cx="0" cy="0"/>
        </a:xfrm>
      </p:grpSpPr>
      <p:sp>
        <p:nvSpPr>
          <p:cNvPr id="72" name="Google Shape;72;p15">
            <a:extLst>
              <a:ext uri="{FF2B5EF4-FFF2-40B4-BE49-F238E27FC236}">
                <a16:creationId xmlns:a16="http://schemas.microsoft.com/office/drawing/2014/main" id="{84990805-70ED-179D-D8C0-FC0CD1CD6710}"/>
              </a:ext>
            </a:extLst>
          </p:cNvPr>
          <p:cNvSpPr txBox="1"/>
          <p:nvPr/>
        </p:nvSpPr>
        <p:spPr>
          <a:xfrm>
            <a:off x="1960018" y="1652809"/>
            <a:ext cx="5599522" cy="5622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0" indent="0">
              <a:buClr>
                <a:schemeClr val="dk1"/>
              </a:buClr>
              <a:buSzPts val="2800"/>
              <a:buNone/>
              <a:defRPr sz="3200">
                <a:solidFill>
                  <a:schemeClr val="dk1"/>
                </a:solidFill>
                <a:latin typeface="Raleway"/>
                <a:ea typeface="Raleway"/>
                <a:cs typeface="Raleway"/>
              </a:defRPr>
            </a:lvl1pPr>
            <a:lvl2pPr>
              <a:buClr>
                <a:schemeClr val="dk1"/>
              </a:buClr>
              <a:buSzPts val="2800"/>
              <a:buNone/>
              <a:defRPr sz="2800">
                <a:solidFill>
                  <a:schemeClr val="dk1"/>
                </a:solidFill>
              </a:defRPr>
            </a:lvl2pPr>
            <a:lvl3pPr>
              <a:buClr>
                <a:schemeClr val="dk1"/>
              </a:buClr>
              <a:buSzPts val="2800"/>
              <a:buNone/>
              <a:defRPr sz="2800">
                <a:solidFill>
                  <a:schemeClr val="dk1"/>
                </a:solidFill>
              </a:defRPr>
            </a:lvl3pPr>
            <a:lvl4pPr>
              <a:buClr>
                <a:schemeClr val="dk1"/>
              </a:buClr>
              <a:buSzPts val="2800"/>
              <a:buNone/>
              <a:defRPr sz="2800">
                <a:solidFill>
                  <a:schemeClr val="dk1"/>
                </a:solidFill>
              </a:defRPr>
            </a:lvl4pPr>
            <a:lvl5pPr>
              <a:buClr>
                <a:schemeClr val="dk1"/>
              </a:buClr>
              <a:buSzPts val="2800"/>
              <a:buNone/>
              <a:defRPr sz="2800">
                <a:solidFill>
                  <a:schemeClr val="dk1"/>
                </a:solidFill>
              </a:defRPr>
            </a:lvl5pPr>
            <a:lvl6pPr>
              <a:buClr>
                <a:schemeClr val="dk1"/>
              </a:buClr>
              <a:buSzPts val="2800"/>
              <a:buNone/>
              <a:defRPr sz="2800">
                <a:solidFill>
                  <a:schemeClr val="dk1"/>
                </a:solidFill>
              </a:defRPr>
            </a:lvl6pPr>
            <a:lvl7pPr>
              <a:buClr>
                <a:schemeClr val="dk1"/>
              </a:buClr>
              <a:buSzPts val="2800"/>
              <a:buNone/>
              <a:defRPr sz="2800">
                <a:solidFill>
                  <a:schemeClr val="dk1"/>
                </a:solidFill>
              </a:defRPr>
            </a:lvl7pPr>
            <a:lvl8pPr>
              <a:buClr>
                <a:schemeClr val="dk1"/>
              </a:buClr>
              <a:buSzPts val="2800"/>
              <a:buNone/>
              <a:defRPr sz="2800">
                <a:solidFill>
                  <a:schemeClr val="dk1"/>
                </a:solidFill>
              </a:defRPr>
            </a:lvl8pPr>
            <a:lvl9pPr>
              <a:buClr>
                <a:schemeClr val="dk1"/>
              </a:buClr>
              <a:buSzPts val="2800"/>
              <a:buNone/>
              <a:defRPr sz="2800">
                <a:solidFill>
                  <a:schemeClr val="dk1"/>
                </a:solidFill>
              </a:defRPr>
            </a:lvl9pPr>
          </a:lstStyle>
          <a:p>
            <a:pPr algn="ctr"/>
            <a:r>
              <a:rPr lang="fr" dirty="0">
                <a:sym typeface="Raleway"/>
              </a:rPr>
              <a:t>Pourquoi utilise-t-on encore le dessin scientifique ?</a:t>
            </a:r>
            <a:endParaRPr dirty="0"/>
          </a:p>
        </p:txBody>
      </p:sp>
      <p:pic>
        <p:nvPicPr>
          <p:cNvPr id="4" name="Image 3">
            <a:extLst>
              <a:ext uri="{FF2B5EF4-FFF2-40B4-BE49-F238E27FC236}">
                <a16:creationId xmlns:a16="http://schemas.microsoft.com/office/drawing/2014/main" id="{8ABE33D8-7989-5D54-0523-1D7974D026DC}"/>
              </a:ext>
            </a:extLst>
          </p:cNvPr>
          <p:cNvPicPr>
            <a:picLocks noChangeAspect="1"/>
          </p:cNvPicPr>
          <p:nvPr/>
        </p:nvPicPr>
        <p:blipFill>
          <a:blip r:embed="rId3"/>
          <a:stretch>
            <a:fillRect/>
          </a:stretch>
        </p:blipFill>
        <p:spPr>
          <a:xfrm>
            <a:off x="1273210" y="2928492"/>
            <a:ext cx="7251570" cy="396026"/>
          </a:xfrm>
          <a:prstGeom prst="rect">
            <a:avLst/>
          </a:prstGeom>
        </p:spPr>
      </p:pic>
    </p:spTree>
    <p:extLst>
      <p:ext uri="{BB962C8B-B14F-4D97-AF65-F5344CB8AC3E}">
        <p14:creationId xmlns:p14="http://schemas.microsoft.com/office/powerpoint/2010/main" val="12636546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97"/>
        <p:cNvGrpSpPr/>
        <p:nvPr/>
      </p:nvGrpSpPr>
      <p:grpSpPr>
        <a:xfrm>
          <a:off x="0" y="0"/>
          <a:ext cx="0" cy="0"/>
          <a:chOff x="0" y="0"/>
          <a:chExt cx="0" cy="0"/>
        </a:xfrm>
      </p:grpSpPr>
      <p:sp>
        <p:nvSpPr>
          <p:cNvPr id="103" name="Google Shape;103;p18"/>
          <p:cNvSpPr txBox="1">
            <a:spLocks noGrp="1"/>
          </p:cNvSpPr>
          <p:nvPr>
            <p:ph type="title"/>
          </p:nvPr>
        </p:nvSpPr>
        <p:spPr>
          <a:xfrm>
            <a:off x="474151" y="91730"/>
            <a:ext cx="7886700" cy="994172"/>
          </a:xfrm>
          <a:prstGeom prst="rect">
            <a:avLst/>
          </a:prstGeom>
          <a:noFill/>
          <a:ln>
            <a:noFill/>
          </a:ln>
        </p:spPr>
        <p:txBody>
          <a:bodyPr spcFirstLastPara="1" wrap="square" lIns="91425" tIns="91425" rIns="91425" bIns="91425" anchor="t" anchorCtr="0">
            <a:noAutofit/>
          </a:bodyPr>
          <a:lstStyle/>
          <a:p>
            <a:r>
              <a:rPr lang="fr" sz="3000" dirty="0">
                <a:latin typeface="Raleway"/>
                <a:sym typeface="Raleway"/>
              </a:rPr>
              <a:t>Représentation des détails</a:t>
            </a:r>
            <a:endParaRPr sz="3000" dirty="0">
              <a:latin typeface="Raleway"/>
              <a:sym typeface="Raleway"/>
            </a:endParaRPr>
          </a:p>
        </p:txBody>
      </p:sp>
      <p:sp>
        <p:nvSpPr>
          <p:cNvPr id="98" name="Google Shape;98;p18"/>
          <p:cNvSpPr txBox="1">
            <a:spLocks noGrp="1"/>
          </p:cNvSpPr>
          <p:nvPr>
            <p:ph idx="1"/>
          </p:nvPr>
        </p:nvSpPr>
        <p:spPr>
          <a:xfrm>
            <a:off x="1544177" y="3499088"/>
            <a:ext cx="2169558" cy="553125"/>
          </a:xfrm>
          <a:prstGeom prst="rect">
            <a:avLst/>
          </a:prstGeom>
          <a:noFill/>
          <a:ln>
            <a:noFill/>
          </a:ln>
        </p:spPr>
        <p:txBody>
          <a:bodyPr spcFirstLastPara="1" wrap="square" lIns="91425" tIns="91425" rIns="91425" bIns="91425" anchor="t" anchorCtr="0">
            <a:normAutofit fontScale="85000" lnSpcReduction="20000"/>
          </a:bodyPr>
          <a:lstStyle/>
          <a:p>
            <a:pPr marL="0" lvl="0" indent="0" algn="l" rtl="0">
              <a:lnSpc>
                <a:spcPct val="115000"/>
              </a:lnSpc>
              <a:spcBef>
                <a:spcPts val="0"/>
              </a:spcBef>
              <a:spcAft>
                <a:spcPts val="1200"/>
              </a:spcAft>
              <a:buSzPts val="1800"/>
              <a:buNone/>
            </a:pPr>
            <a:r>
              <a:rPr lang="fr" sz="1400" b="1" dirty="0">
                <a:solidFill>
                  <a:schemeClr val="dk1"/>
                </a:solidFill>
              </a:rPr>
              <a:t>Tussilage</a:t>
            </a:r>
            <a:r>
              <a:rPr lang="fr" sz="1600" b="1" dirty="0">
                <a:solidFill>
                  <a:schemeClr val="dk1"/>
                </a:solidFill>
              </a:rPr>
              <a:t> </a:t>
            </a:r>
            <a:r>
              <a:rPr lang="fr" sz="1400" b="1" dirty="0">
                <a:solidFill>
                  <a:schemeClr val="dk1"/>
                </a:solidFill>
              </a:rPr>
              <a:t>pas-d’âne</a:t>
            </a:r>
            <a:endParaRPr sz="1400" b="1" dirty="0">
              <a:solidFill>
                <a:schemeClr val="dk1"/>
              </a:solidFill>
            </a:endParaRPr>
          </a:p>
        </p:txBody>
      </p:sp>
      <p:pic>
        <p:nvPicPr>
          <p:cNvPr id="3" name="Image 2">
            <a:extLst>
              <a:ext uri="{FF2B5EF4-FFF2-40B4-BE49-F238E27FC236}">
                <a16:creationId xmlns:a16="http://schemas.microsoft.com/office/drawing/2014/main" id="{AED443DF-D964-CBA9-0CBC-B8ADB5A5C9BC}"/>
              </a:ext>
            </a:extLst>
          </p:cNvPr>
          <p:cNvPicPr>
            <a:picLocks noChangeAspect="1"/>
          </p:cNvPicPr>
          <p:nvPr/>
        </p:nvPicPr>
        <p:blipFill>
          <a:blip r:embed="rId3"/>
          <a:srcRect t="24326" b="10977"/>
          <a:stretch/>
        </p:blipFill>
        <p:spPr>
          <a:xfrm>
            <a:off x="3891376" y="82768"/>
            <a:ext cx="5430264" cy="5108286"/>
          </a:xfrm>
          <a:prstGeom prst="rect">
            <a:avLst/>
          </a:prstGeom>
        </p:spPr>
      </p:pic>
      <p:sp>
        <p:nvSpPr>
          <p:cNvPr id="2" name="Google Shape;81;p16">
            <a:extLst>
              <a:ext uri="{FF2B5EF4-FFF2-40B4-BE49-F238E27FC236}">
                <a16:creationId xmlns:a16="http://schemas.microsoft.com/office/drawing/2014/main" id="{85EE7835-157F-FAC6-AD78-9D31A7C634D7}"/>
              </a:ext>
            </a:extLst>
          </p:cNvPr>
          <p:cNvSpPr txBox="1"/>
          <p:nvPr/>
        </p:nvSpPr>
        <p:spPr>
          <a:xfrm>
            <a:off x="5384392" y="726924"/>
            <a:ext cx="1134796" cy="358978"/>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fr" sz="2000" b="1" u="none" strike="noStrike" cap="none" dirty="0">
                <a:solidFill>
                  <a:srgbClr val="92D050"/>
                </a:solidFill>
                <a:latin typeface="Raleway" panose="020B0003030101060003" pitchFamily="34" charset="0"/>
                <a:sym typeface="Arial"/>
              </a:rPr>
              <a:t>Dessins</a:t>
            </a:r>
            <a:endParaRPr sz="1800" b="1" u="none" strike="noStrike" cap="none" dirty="0">
              <a:solidFill>
                <a:srgbClr val="92D050"/>
              </a:solidFill>
              <a:latin typeface="Raleway" panose="020B0003030101060003" pitchFamily="34" charset="0"/>
              <a:sym typeface="Arial"/>
            </a:endParaRPr>
          </a:p>
        </p:txBody>
      </p:sp>
      <p:sp>
        <p:nvSpPr>
          <p:cNvPr id="4" name="Google Shape;81;p16">
            <a:extLst>
              <a:ext uri="{FF2B5EF4-FFF2-40B4-BE49-F238E27FC236}">
                <a16:creationId xmlns:a16="http://schemas.microsoft.com/office/drawing/2014/main" id="{9EC29809-4556-B0BD-B651-3204443843DF}"/>
              </a:ext>
            </a:extLst>
          </p:cNvPr>
          <p:cNvSpPr txBox="1"/>
          <p:nvPr/>
        </p:nvSpPr>
        <p:spPr>
          <a:xfrm>
            <a:off x="1772532" y="726924"/>
            <a:ext cx="1027856" cy="358978"/>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fr" sz="2000" b="1" u="none" strike="noStrike" cap="none" dirty="0">
                <a:solidFill>
                  <a:srgbClr val="2392A0"/>
                </a:solidFill>
                <a:latin typeface="Raleway" panose="020B0003030101060003" pitchFamily="34" charset="0"/>
                <a:sym typeface="Arial"/>
              </a:rPr>
              <a:t>Photo</a:t>
            </a:r>
            <a:endParaRPr sz="1800" b="1" u="none" strike="noStrike" cap="none" dirty="0">
              <a:solidFill>
                <a:srgbClr val="2392A0"/>
              </a:solidFill>
              <a:latin typeface="Raleway" panose="020B0003030101060003" pitchFamily="34" charset="0"/>
              <a:sym typeface="Arial"/>
            </a:endParaRPr>
          </a:p>
        </p:txBody>
      </p:sp>
      <p:pic>
        <p:nvPicPr>
          <p:cNvPr id="5" name="Image 4">
            <a:extLst>
              <a:ext uri="{FF2B5EF4-FFF2-40B4-BE49-F238E27FC236}">
                <a16:creationId xmlns:a16="http://schemas.microsoft.com/office/drawing/2014/main" id="{880BB9CA-E7CD-9632-720D-B8001BC15CD9}"/>
              </a:ext>
            </a:extLst>
          </p:cNvPr>
          <p:cNvPicPr>
            <a:picLocks noChangeAspect="1"/>
          </p:cNvPicPr>
          <p:nvPr/>
        </p:nvPicPr>
        <p:blipFill>
          <a:blip r:embed="rId4"/>
          <a:stretch>
            <a:fillRect/>
          </a:stretch>
        </p:blipFill>
        <p:spPr>
          <a:xfrm>
            <a:off x="954735" y="1373634"/>
            <a:ext cx="2936641" cy="1955301"/>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2" name="Google Shape;92;p17"/>
          <p:cNvSpPr txBox="1">
            <a:spLocks noGrp="1"/>
          </p:cNvSpPr>
          <p:nvPr>
            <p:ph type="title"/>
          </p:nvPr>
        </p:nvSpPr>
        <p:spPr>
          <a:xfrm>
            <a:off x="557095" y="77539"/>
            <a:ext cx="8516046" cy="994172"/>
          </a:xfrm>
          <a:prstGeom prst="rect">
            <a:avLst/>
          </a:prstGeom>
          <a:noFill/>
          <a:ln>
            <a:noFill/>
          </a:ln>
        </p:spPr>
        <p:txBody>
          <a:bodyPr spcFirstLastPara="1" wrap="square" lIns="91425" tIns="91425" rIns="91425" bIns="91425" anchor="t" anchorCtr="0">
            <a:noAutofit/>
          </a:bodyPr>
          <a:lstStyle/>
          <a:p>
            <a:r>
              <a:rPr lang="fr" sz="3000" dirty="0">
                <a:latin typeface="Raleway"/>
                <a:sym typeface="Raleway"/>
              </a:rPr>
              <a:t>Représentation synthétique d’une espèce</a:t>
            </a:r>
            <a:endParaRPr sz="3000" dirty="0">
              <a:latin typeface="Raleway"/>
              <a:sym typeface="Raleway"/>
            </a:endParaRPr>
          </a:p>
        </p:txBody>
      </p:sp>
      <p:pic>
        <p:nvPicPr>
          <p:cNvPr id="3" name="Google Shape;93;p17">
            <a:extLst>
              <a:ext uri="{FF2B5EF4-FFF2-40B4-BE49-F238E27FC236}">
                <a16:creationId xmlns:a16="http://schemas.microsoft.com/office/drawing/2014/main" id="{E6F1D185-2C67-809A-6F92-14B20BA5ED0A}"/>
              </a:ext>
            </a:extLst>
          </p:cNvPr>
          <p:cNvPicPr preferRelativeResize="0"/>
          <p:nvPr/>
        </p:nvPicPr>
        <p:blipFill>
          <a:blip r:embed="rId3">
            <a:alphaModFix/>
          </a:blip>
          <a:srcRect l="511" t="4786" r="63544" b="4668"/>
          <a:stretch/>
        </p:blipFill>
        <p:spPr>
          <a:xfrm>
            <a:off x="5822128" y="1382327"/>
            <a:ext cx="3204499" cy="2956689"/>
          </a:xfrm>
          <a:prstGeom prst="rect">
            <a:avLst/>
          </a:prstGeom>
          <a:noFill/>
          <a:ln>
            <a:noFill/>
          </a:ln>
        </p:spPr>
      </p:pic>
      <p:sp>
        <p:nvSpPr>
          <p:cNvPr id="11" name="Google Shape;81;p16">
            <a:extLst>
              <a:ext uri="{FF2B5EF4-FFF2-40B4-BE49-F238E27FC236}">
                <a16:creationId xmlns:a16="http://schemas.microsoft.com/office/drawing/2014/main" id="{944C358C-A728-6C2D-D561-A2A222D6D2E9}"/>
              </a:ext>
            </a:extLst>
          </p:cNvPr>
          <p:cNvSpPr txBox="1"/>
          <p:nvPr/>
        </p:nvSpPr>
        <p:spPr>
          <a:xfrm>
            <a:off x="6882095" y="720499"/>
            <a:ext cx="1139024" cy="358978"/>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fr" sz="2000" b="1" u="none" strike="noStrike" cap="none" dirty="0">
                <a:solidFill>
                  <a:srgbClr val="92D050"/>
                </a:solidFill>
                <a:latin typeface="Raleway" panose="020B0003030101060003" pitchFamily="34" charset="0"/>
                <a:sym typeface="Arial"/>
              </a:rPr>
              <a:t>Dessin</a:t>
            </a:r>
            <a:endParaRPr sz="1800" b="1" u="none" strike="noStrike" cap="none" dirty="0">
              <a:solidFill>
                <a:srgbClr val="92D050"/>
              </a:solidFill>
              <a:latin typeface="Raleway" panose="020B0003030101060003" pitchFamily="34" charset="0"/>
              <a:sym typeface="Arial"/>
            </a:endParaRPr>
          </a:p>
        </p:txBody>
      </p:sp>
      <p:pic>
        <p:nvPicPr>
          <p:cNvPr id="93" name="Google Shape;93;p17"/>
          <p:cNvPicPr preferRelativeResize="0"/>
          <p:nvPr/>
        </p:nvPicPr>
        <p:blipFill>
          <a:blip r:embed="rId3">
            <a:alphaModFix/>
          </a:blip>
          <a:srcRect l="39011" r="2205"/>
          <a:stretch/>
        </p:blipFill>
        <p:spPr>
          <a:xfrm>
            <a:off x="589385" y="1227988"/>
            <a:ext cx="5240688" cy="3265369"/>
          </a:xfrm>
          <a:prstGeom prst="rect">
            <a:avLst/>
          </a:prstGeom>
          <a:noFill/>
          <a:ln>
            <a:noFill/>
          </a:ln>
        </p:spPr>
      </p:pic>
      <p:sp>
        <p:nvSpPr>
          <p:cNvPr id="12" name="Google Shape;81;p16">
            <a:extLst>
              <a:ext uri="{FF2B5EF4-FFF2-40B4-BE49-F238E27FC236}">
                <a16:creationId xmlns:a16="http://schemas.microsoft.com/office/drawing/2014/main" id="{31E2EBC4-612F-D31C-AEAE-C40AA26DE92F}"/>
              </a:ext>
            </a:extLst>
          </p:cNvPr>
          <p:cNvSpPr txBox="1"/>
          <p:nvPr/>
        </p:nvSpPr>
        <p:spPr>
          <a:xfrm>
            <a:off x="2412125" y="720499"/>
            <a:ext cx="1139024" cy="358978"/>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fr" sz="2000" b="1" u="none" strike="noStrike" cap="none" dirty="0">
                <a:solidFill>
                  <a:srgbClr val="2392A0"/>
                </a:solidFill>
                <a:latin typeface="Raleway" panose="020B0003030101060003" pitchFamily="34" charset="0"/>
                <a:sym typeface="Arial"/>
              </a:rPr>
              <a:t>Photos</a:t>
            </a:r>
            <a:endParaRPr sz="1800" b="1" u="none" strike="noStrike" cap="none" dirty="0">
              <a:solidFill>
                <a:srgbClr val="2392A0"/>
              </a:solidFill>
              <a:latin typeface="Raleway" panose="020B0003030101060003" pitchFamily="34" charset="0"/>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76">
          <a:extLst>
            <a:ext uri="{FF2B5EF4-FFF2-40B4-BE49-F238E27FC236}">
              <a16:creationId xmlns:a16="http://schemas.microsoft.com/office/drawing/2014/main" id="{112FCB8D-11C5-4DBE-2F27-3BF18750E7FF}"/>
            </a:ext>
          </a:extLst>
        </p:cNvPr>
        <p:cNvGrpSpPr/>
        <p:nvPr/>
      </p:nvGrpSpPr>
      <p:grpSpPr>
        <a:xfrm>
          <a:off x="0" y="0"/>
          <a:ext cx="0" cy="0"/>
          <a:chOff x="0" y="0"/>
          <a:chExt cx="0" cy="0"/>
        </a:xfrm>
      </p:grpSpPr>
      <p:sp>
        <p:nvSpPr>
          <p:cNvPr id="81" name="Google Shape;81;p16">
            <a:extLst>
              <a:ext uri="{FF2B5EF4-FFF2-40B4-BE49-F238E27FC236}">
                <a16:creationId xmlns:a16="http://schemas.microsoft.com/office/drawing/2014/main" id="{3DCFD0FF-D133-8219-1C05-965632180EA5}"/>
              </a:ext>
            </a:extLst>
          </p:cNvPr>
          <p:cNvSpPr txBox="1"/>
          <p:nvPr/>
        </p:nvSpPr>
        <p:spPr>
          <a:xfrm>
            <a:off x="1094239" y="1129445"/>
            <a:ext cx="2280558" cy="646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fr" b="0" i="0" u="none" strike="noStrike" cap="none" dirty="0">
                <a:solidFill>
                  <a:schemeClr val="accent2"/>
                </a:solidFill>
                <a:sym typeface="Arial"/>
              </a:rPr>
              <a:t>Positionnement pas idéal</a:t>
            </a:r>
            <a:endParaRPr b="0" i="0" u="none" strike="noStrike" cap="none" dirty="0">
              <a:solidFill>
                <a:schemeClr val="accent2"/>
              </a:solidFill>
              <a:sym typeface="Arial"/>
            </a:endParaRPr>
          </a:p>
        </p:txBody>
      </p:sp>
      <p:sp>
        <p:nvSpPr>
          <p:cNvPr id="82" name="Google Shape;82;p16">
            <a:extLst>
              <a:ext uri="{FF2B5EF4-FFF2-40B4-BE49-F238E27FC236}">
                <a16:creationId xmlns:a16="http://schemas.microsoft.com/office/drawing/2014/main" id="{4859B8FC-FE06-3AF0-7294-C2E3B1DF0304}"/>
              </a:ext>
            </a:extLst>
          </p:cNvPr>
          <p:cNvSpPr txBox="1"/>
          <p:nvPr/>
        </p:nvSpPr>
        <p:spPr>
          <a:xfrm>
            <a:off x="3465461" y="1129445"/>
            <a:ext cx="3000000" cy="6465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0" indent="0">
              <a:buSzPts val="1800"/>
              <a:buNone/>
              <a:defRPr>
                <a:solidFill>
                  <a:schemeClr val="dk2"/>
                </a:solidFill>
              </a:defRPr>
            </a:lvl1pPr>
          </a:lstStyle>
          <a:p>
            <a:pPr algn="ctr"/>
            <a:r>
              <a:rPr lang="fr" dirty="0">
                <a:solidFill>
                  <a:schemeClr val="accent2"/>
                </a:solidFill>
              </a:rPr>
              <a:t>Lumière pas idéale</a:t>
            </a:r>
            <a:endParaRPr dirty="0">
              <a:solidFill>
                <a:schemeClr val="accent2"/>
              </a:solidFill>
            </a:endParaRPr>
          </a:p>
        </p:txBody>
      </p:sp>
      <p:grpSp>
        <p:nvGrpSpPr>
          <p:cNvPr id="3" name="Groupe 2">
            <a:extLst>
              <a:ext uri="{FF2B5EF4-FFF2-40B4-BE49-F238E27FC236}">
                <a16:creationId xmlns:a16="http://schemas.microsoft.com/office/drawing/2014/main" id="{0C66C0FB-C4EA-48EA-6E70-87AC94DC26FD}"/>
              </a:ext>
            </a:extLst>
          </p:cNvPr>
          <p:cNvGrpSpPr/>
          <p:nvPr/>
        </p:nvGrpSpPr>
        <p:grpSpPr>
          <a:xfrm>
            <a:off x="7217637" y="1022124"/>
            <a:ext cx="1664248" cy="3622167"/>
            <a:chOff x="1098257" y="1087159"/>
            <a:chExt cx="1664248" cy="3622167"/>
          </a:xfrm>
        </p:grpSpPr>
        <p:pic>
          <p:nvPicPr>
            <p:cNvPr id="83" name="Google Shape;83;p16">
              <a:extLst>
                <a:ext uri="{FF2B5EF4-FFF2-40B4-BE49-F238E27FC236}">
                  <a16:creationId xmlns:a16="http://schemas.microsoft.com/office/drawing/2014/main" id="{0035D853-48F8-ABED-195E-BEBAC26922A5}"/>
                </a:ext>
              </a:extLst>
            </p:cNvPr>
            <p:cNvPicPr preferRelativeResize="0"/>
            <p:nvPr/>
          </p:nvPicPr>
          <p:blipFill rotWithShape="1">
            <a:blip r:embed="rId3">
              <a:alphaModFix/>
            </a:blip>
            <a:srcRect l="10752" b="4232"/>
            <a:stretch/>
          </p:blipFill>
          <p:spPr>
            <a:xfrm>
              <a:off x="1098257" y="1087159"/>
              <a:ext cx="1608742" cy="3622167"/>
            </a:xfrm>
            <a:prstGeom prst="rect">
              <a:avLst/>
            </a:prstGeom>
            <a:noFill/>
            <a:ln>
              <a:noFill/>
            </a:ln>
          </p:spPr>
        </p:pic>
        <p:sp>
          <p:nvSpPr>
            <p:cNvPr id="85" name="Google Shape;85;p16">
              <a:extLst>
                <a:ext uri="{FF2B5EF4-FFF2-40B4-BE49-F238E27FC236}">
                  <a16:creationId xmlns:a16="http://schemas.microsoft.com/office/drawing/2014/main" id="{7491B926-2988-F175-E9B4-65B5D601C236}"/>
                </a:ext>
              </a:extLst>
            </p:cNvPr>
            <p:cNvSpPr txBox="1"/>
            <p:nvPr/>
          </p:nvSpPr>
          <p:spPr>
            <a:xfrm rot="16534212">
              <a:off x="1093155" y="2884100"/>
              <a:ext cx="3000000" cy="3387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fr" sz="1000" b="0" i="0" u="none" strike="noStrike" cap="none" dirty="0">
                  <a:solidFill>
                    <a:srgbClr val="000000"/>
                  </a:solidFill>
                  <a:latin typeface="Arial"/>
                  <a:ea typeface="Arial"/>
                  <a:cs typeface="Arial"/>
                  <a:sym typeface="Arial"/>
                </a:rPr>
                <a:t>© </a:t>
              </a:r>
              <a:r>
                <a:rPr lang="fr" sz="1000" b="0" i="0" u="none" strike="noStrike" cap="none" dirty="0">
                  <a:solidFill>
                    <a:schemeClr val="dk1"/>
                  </a:solidFill>
                  <a:latin typeface="Arial"/>
                  <a:ea typeface="Arial"/>
                  <a:cs typeface="Arial"/>
                  <a:sym typeface="Arial"/>
                </a:rPr>
                <a:t>François Desbordes</a:t>
              </a:r>
              <a:endParaRPr sz="1000" b="0" i="0" u="none" strike="noStrike" cap="none" dirty="0">
                <a:solidFill>
                  <a:schemeClr val="dk1"/>
                </a:solidFill>
                <a:latin typeface="Arial"/>
                <a:ea typeface="Arial"/>
                <a:cs typeface="Arial"/>
                <a:sym typeface="Arial"/>
              </a:endParaRPr>
            </a:p>
          </p:txBody>
        </p:sp>
      </p:grpSp>
      <p:sp>
        <p:nvSpPr>
          <p:cNvPr id="86" name="Google Shape;86;p16">
            <a:extLst>
              <a:ext uri="{FF2B5EF4-FFF2-40B4-BE49-F238E27FC236}">
                <a16:creationId xmlns:a16="http://schemas.microsoft.com/office/drawing/2014/main" id="{0D089499-834E-3012-B3C6-FB6E694F9590}"/>
              </a:ext>
            </a:extLst>
          </p:cNvPr>
          <p:cNvSpPr txBox="1">
            <a:spLocks noGrp="1"/>
          </p:cNvSpPr>
          <p:nvPr>
            <p:ph type="title"/>
          </p:nvPr>
        </p:nvSpPr>
        <p:spPr>
          <a:xfrm>
            <a:off x="471340" y="98736"/>
            <a:ext cx="8578392" cy="994172"/>
          </a:xfrm>
          <a:prstGeom prst="rect">
            <a:avLst/>
          </a:prstGeom>
          <a:noFill/>
          <a:ln>
            <a:noFill/>
          </a:ln>
        </p:spPr>
        <p:txBody>
          <a:bodyPr spcFirstLastPara="1" wrap="square" lIns="91425" tIns="91425" rIns="91425" bIns="91425" anchor="t" anchorCtr="0">
            <a:noAutofit/>
          </a:bodyPr>
          <a:lstStyle/>
          <a:p>
            <a:r>
              <a:rPr lang="fr" sz="3000" dirty="0">
                <a:latin typeface="Raleway"/>
                <a:sym typeface="Raleway"/>
              </a:rPr>
              <a:t>Choix de la position et ajustement de la lumière</a:t>
            </a:r>
            <a:endParaRPr sz="3000" dirty="0">
              <a:latin typeface="Raleway"/>
              <a:sym typeface="Raleway"/>
            </a:endParaRPr>
          </a:p>
        </p:txBody>
      </p:sp>
      <p:sp>
        <p:nvSpPr>
          <p:cNvPr id="87" name="Google Shape;87;p16">
            <a:extLst>
              <a:ext uri="{FF2B5EF4-FFF2-40B4-BE49-F238E27FC236}">
                <a16:creationId xmlns:a16="http://schemas.microsoft.com/office/drawing/2014/main" id="{9CDDF465-8BFC-5CA6-39FE-61821C921FEE}"/>
              </a:ext>
            </a:extLst>
          </p:cNvPr>
          <p:cNvSpPr txBox="1"/>
          <p:nvPr/>
        </p:nvSpPr>
        <p:spPr>
          <a:xfrm>
            <a:off x="7072431" y="3979808"/>
            <a:ext cx="1234147" cy="646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fr" sz="1400" b="1" i="0" u="none" strike="noStrike" cap="none" dirty="0">
                <a:solidFill>
                  <a:schemeClr val="dk1"/>
                </a:solidFill>
                <a:latin typeface="Arial"/>
                <a:ea typeface="Arial"/>
                <a:cs typeface="Arial"/>
                <a:sym typeface="Arial"/>
              </a:rPr>
              <a:t>Grimpereau des jardins</a:t>
            </a:r>
            <a:endParaRPr sz="1400" b="1" i="0" u="none" strike="noStrike" cap="none" dirty="0">
              <a:solidFill>
                <a:schemeClr val="dk1"/>
              </a:solidFill>
              <a:latin typeface="Arial"/>
              <a:ea typeface="Arial"/>
              <a:cs typeface="Arial"/>
              <a:sym typeface="Arial"/>
            </a:endParaRPr>
          </a:p>
        </p:txBody>
      </p:sp>
      <p:pic>
        <p:nvPicPr>
          <p:cNvPr id="5" name="Image 4">
            <a:extLst>
              <a:ext uri="{FF2B5EF4-FFF2-40B4-BE49-F238E27FC236}">
                <a16:creationId xmlns:a16="http://schemas.microsoft.com/office/drawing/2014/main" id="{6DCB0E49-0D76-BFBA-C058-31A6AD2FBBAA}"/>
              </a:ext>
            </a:extLst>
          </p:cNvPr>
          <p:cNvPicPr>
            <a:picLocks noChangeAspect="1"/>
          </p:cNvPicPr>
          <p:nvPr/>
        </p:nvPicPr>
        <p:blipFill>
          <a:blip r:embed="rId4"/>
          <a:srcRect l="13211"/>
          <a:stretch/>
        </p:blipFill>
        <p:spPr>
          <a:xfrm>
            <a:off x="5104781" y="2714799"/>
            <a:ext cx="1300559" cy="2251809"/>
          </a:xfrm>
          <a:prstGeom prst="rect">
            <a:avLst/>
          </a:prstGeom>
        </p:spPr>
      </p:pic>
      <p:pic>
        <p:nvPicPr>
          <p:cNvPr id="6" name="Image 5">
            <a:extLst>
              <a:ext uri="{FF2B5EF4-FFF2-40B4-BE49-F238E27FC236}">
                <a16:creationId xmlns:a16="http://schemas.microsoft.com/office/drawing/2014/main" id="{40A542FC-5D7C-D895-B305-C521DD6BAC9C}"/>
              </a:ext>
            </a:extLst>
          </p:cNvPr>
          <p:cNvPicPr>
            <a:picLocks noChangeAspect="1"/>
          </p:cNvPicPr>
          <p:nvPr/>
        </p:nvPicPr>
        <p:blipFill>
          <a:blip r:embed="rId5"/>
          <a:srcRect r="8450"/>
          <a:stretch/>
        </p:blipFill>
        <p:spPr>
          <a:xfrm>
            <a:off x="3549856" y="1561162"/>
            <a:ext cx="1498535" cy="2265792"/>
          </a:xfrm>
          <a:prstGeom prst="rect">
            <a:avLst/>
          </a:prstGeom>
        </p:spPr>
      </p:pic>
      <p:pic>
        <p:nvPicPr>
          <p:cNvPr id="7" name="Image 6">
            <a:extLst>
              <a:ext uri="{FF2B5EF4-FFF2-40B4-BE49-F238E27FC236}">
                <a16:creationId xmlns:a16="http://schemas.microsoft.com/office/drawing/2014/main" id="{2D29AE22-E3CE-9436-E1B8-CB98A7063627}"/>
              </a:ext>
            </a:extLst>
          </p:cNvPr>
          <p:cNvPicPr>
            <a:picLocks noChangeAspect="1"/>
          </p:cNvPicPr>
          <p:nvPr/>
        </p:nvPicPr>
        <p:blipFill>
          <a:blip r:embed="rId6"/>
          <a:stretch>
            <a:fillRect/>
          </a:stretch>
        </p:blipFill>
        <p:spPr>
          <a:xfrm>
            <a:off x="1184903" y="1561162"/>
            <a:ext cx="1974938" cy="1459313"/>
          </a:xfrm>
          <a:prstGeom prst="rect">
            <a:avLst/>
          </a:prstGeom>
        </p:spPr>
      </p:pic>
      <p:pic>
        <p:nvPicPr>
          <p:cNvPr id="8" name="Image 7">
            <a:extLst>
              <a:ext uri="{FF2B5EF4-FFF2-40B4-BE49-F238E27FC236}">
                <a16:creationId xmlns:a16="http://schemas.microsoft.com/office/drawing/2014/main" id="{73D4C650-1325-F119-32C5-8928557F7E97}"/>
              </a:ext>
            </a:extLst>
          </p:cNvPr>
          <p:cNvPicPr>
            <a:picLocks noChangeAspect="1"/>
          </p:cNvPicPr>
          <p:nvPr/>
        </p:nvPicPr>
        <p:blipFill>
          <a:blip r:embed="rId7"/>
          <a:stretch>
            <a:fillRect/>
          </a:stretch>
        </p:blipFill>
        <p:spPr>
          <a:xfrm>
            <a:off x="1184903" y="3128729"/>
            <a:ext cx="1974938" cy="1588310"/>
          </a:xfrm>
          <a:prstGeom prst="rect">
            <a:avLst/>
          </a:prstGeom>
        </p:spPr>
      </p:pic>
      <p:cxnSp>
        <p:nvCxnSpPr>
          <p:cNvPr id="4" name="Connecteur droit 3">
            <a:extLst>
              <a:ext uri="{FF2B5EF4-FFF2-40B4-BE49-F238E27FC236}">
                <a16:creationId xmlns:a16="http://schemas.microsoft.com/office/drawing/2014/main" id="{41D15A38-551E-D181-8431-94930933F729}"/>
              </a:ext>
            </a:extLst>
          </p:cNvPr>
          <p:cNvCxnSpPr>
            <a:cxnSpLocks/>
            <a:stCxn id="81" idx="3"/>
          </p:cNvCxnSpPr>
          <p:nvPr/>
        </p:nvCxnSpPr>
        <p:spPr>
          <a:xfrm>
            <a:off x="3374797" y="1452695"/>
            <a:ext cx="0" cy="3424660"/>
          </a:xfrm>
          <a:prstGeom prst="line">
            <a:avLst/>
          </a:prstGeom>
          <a:ln w="28575">
            <a:prstDash val="sysDot"/>
          </a:ln>
        </p:spPr>
        <p:style>
          <a:lnRef idx="1">
            <a:schemeClr val="accent3"/>
          </a:lnRef>
          <a:fillRef idx="0">
            <a:schemeClr val="accent3"/>
          </a:fillRef>
          <a:effectRef idx="0">
            <a:schemeClr val="accent3"/>
          </a:effectRef>
          <a:fontRef idx="minor">
            <a:schemeClr val="tx1"/>
          </a:fontRef>
        </p:style>
      </p:cxnSp>
      <p:sp>
        <p:nvSpPr>
          <p:cNvPr id="9" name="Google Shape;81;p16">
            <a:extLst>
              <a:ext uri="{FF2B5EF4-FFF2-40B4-BE49-F238E27FC236}">
                <a16:creationId xmlns:a16="http://schemas.microsoft.com/office/drawing/2014/main" id="{B67A86EF-6F8B-2457-CA0C-68434308E9C8}"/>
              </a:ext>
            </a:extLst>
          </p:cNvPr>
          <p:cNvSpPr txBox="1"/>
          <p:nvPr/>
        </p:nvSpPr>
        <p:spPr>
          <a:xfrm>
            <a:off x="7531245" y="663146"/>
            <a:ext cx="1159831" cy="358978"/>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fr" sz="2000" b="1" u="none" strike="noStrike" cap="none" dirty="0">
                <a:solidFill>
                  <a:srgbClr val="92D050"/>
                </a:solidFill>
                <a:latin typeface="Raleway" panose="020B0003030101060003" pitchFamily="34" charset="0"/>
                <a:sym typeface="Arial"/>
              </a:rPr>
              <a:t>Dessin</a:t>
            </a:r>
            <a:endParaRPr sz="1800" b="1" u="none" strike="noStrike" cap="none" dirty="0">
              <a:solidFill>
                <a:srgbClr val="92D050"/>
              </a:solidFill>
              <a:latin typeface="Raleway" panose="020B0003030101060003" pitchFamily="34" charset="0"/>
              <a:sym typeface="Arial"/>
            </a:endParaRPr>
          </a:p>
        </p:txBody>
      </p:sp>
      <p:sp>
        <p:nvSpPr>
          <p:cNvPr id="10" name="Google Shape;81;p16">
            <a:extLst>
              <a:ext uri="{FF2B5EF4-FFF2-40B4-BE49-F238E27FC236}">
                <a16:creationId xmlns:a16="http://schemas.microsoft.com/office/drawing/2014/main" id="{1B7C36A8-DC36-E00C-DF61-5E587B7D1F8D}"/>
              </a:ext>
            </a:extLst>
          </p:cNvPr>
          <p:cNvSpPr txBox="1"/>
          <p:nvPr/>
        </p:nvSpPr>
        <p:spPr>
          <a:xfrm>
            <a:off x="2948247" y="662213"/>
            <a:ext cx="1159831" cy="358978"/>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fr" sz="2000" b="1" u="none" strike="noStrike" cap="none" dirty="0">
                <a:solidFill>
                  <a:srgbClr val="2392A0"/>
                </a:solidFill>
                <a:latin typeface="Raleway" panose="020B0003030101060003" pitchFamily="34" charset="0"/>
                <a:sym typeface="Arial"/>
              </a:rPr>
              <a:t>Photos</a:t>
            </a:r>
            <a:endParaRPr sz="1800" b="1" u="none" strike="noStrike" cap="none" dirty="0">
              <a:solidFill>
                <a:srgbClr val="2392A0"/>
              </a:solidFill>
              <a:latin typeface="Raleway" panose="020B0003030101060003" pitchFamily="34" charset="0"/>
              <a:sym typeface="Arial"/>
            </a:endParaRPr>
          </a:p>
        </p:txBody>
      </p:sp>
    </p:spTree>
    <p:extLst>
      <p:ext uri="{BB962C8B-B14F-4D97-AF65-F5344CB8AC3E}">
        <p14:creationId xmlns:p14="http://schemas.microsoft.com/office/powerpoint/2010/main" val="18338783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1">
            <a:extLst>
              <a:ext uri="{FF2B5EF4-FFF2-40B4-BE49-F238E27FC236}">
                <a16:creationId xmlns:a16="http://schemas.microsoft.com/office/drawing/2014/main" id="{B62E2C45-F264-248A-E0FA-A4938073CA7A}"/>
              </a:ext>
            </a:extLst>
          </p:cNvPr>
          <p:cNvSpPr>
            <a:spLocks noGrp="1"/>
          </p:cNvSpPr>
          <p:nvPr>
            <p:ph type="title"/>
          </p:nvPr>
        </p:nvSpPr>
        <p:spPr>
          <a:xfrm>
            <a:off x="627954" y="102394"/>
            <a:ext cx="7886700" cy="994172"/>
          </a:xfrm>
          <a:noFill/>
          <a:ln>
            <a:noFill/>
          </a:ln>
        </p:spPr>
        <p:txBody>
          <a:bodyPr spcFirstLastPara="1" wrap="square" lIns="91425" tIns="91425" rIns="91425" bIns="91425" anchor="t" anchorCtr="0">
            <a:noAutofit/>
          </a:bodyPr>
          <a:lstStyle/>
          <a:p>
            <a:r>
              <a:rPr lang="fr-FR" sz="3000" dirty="0">
                <a:latin typeface="Raleway"/>
              </a:rPr>
              <a:t>À votre tour !</a:t>
            </a:r>
          </a:p>
        </p:txBody>
      </p:sp>
      <p:sp>
        <p:nvSpPr>
          <p:cNvPr id="8" name="Espace réservé du contenu 2">
            <a:extLst>
              <a:ext uri="{FF2B5EF4-FFF2-40B4-BE49-F238E27FC236}">
                <a16:creationId xmlns:a16="http://schemas.microsoft.com/office/drawing/2014/main" id="{16AE8D6F-79C4-9B68-326F-52D1794C8542}"/>
              </a:ext>
            </a:extLst>
          </p:cNvPr>
          <p:cNvSpPr txBox="1">
            <a:spLocks/>
          </p:cNvSpPr>
          <p:nvPr/>
        </p:nvSpPr>
        <p:spPr>
          <a:xfrm>
            <a:off x="827109" y="1144692"/>
            <a:ext cx="2631335" cy="3221052"/>
          </a:xfrm>
          <a:prstGeom prst="rect">
            <a:avLst/>
          </a:prstGeom>
          <a:noFill/>
          <a:ln>
            <a:noFill/>
          </a:ln>
        </p:spPr>
        <p:txBody>
          <a:bodyPr spcFirstLastPara="1" wrap="square" lIns="91425" tIns="91425" rIns="91425" bIns="91425" anchor="t" anchorCtr="0">
            <a:normAutofit/>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114300" indent="0">
              <a:buFont typeface="Arial"/>
              <a:buNone/>
            </a:pPr>
            <a:r>
              <a:rPr lang="fr-FR" dirty="0">
                <a:solidFill>
                  <a:srgbClr val="000000"/>
                </a:solidFill>
                <a:latin typeface="Arial" panose="020B0604020202020204" pitchFamily="34" charset="0"/>
              </a:rPr>
              <a:t>Objectif : dessiner un oiseau pour qu’on  reconnaisse l’espèce</a:t>
            </a:r>
          </a:p>
          <a:p>
            <a:pPr marL="114300" indent="0">
              <a:buFont typeface="Arial"/>
              <a:buNone/>
            </a:pPr>
            <a:endParaRPr lang="fr-FR" dirty="0">
              <a:solidFill>
                <a:srgbClr val="000000"/>
              </a:solidFill>
              <a:latin typeface="Arial" panose="020B0604020202020204" pitchFamily="34" charset="0"/>
            </a:endParaRPr>
          </a:p>
          <a:p>
            <a:r>
              <a:rPr lang="fr-FR" dirty="0">
                <a:solidFill>
                  <a:srgbClr val="000000"/>
                </a:solidFill>
                <a:latin typeface="Arial" panose="020B0604020202020204" pitchFamily="34" charset="0"/>
              </a:rPr>
              <a:t>De profil</a:t>
            </a:r>
          </a:p>
          <a:p>
            <a:r>
              <a:rPr lang="fr-FR" dirty="0">
                <a:solidFill>
                  <a:srgbClr val="000000"/>
                </a:solidFill>
                <a:latin typeface="Arial" panose="020B0604020202020204" pitchFamily="34" charset="0"/>
              </a:rPr>
              <a:t>Queue et bec bien visibles</a:t>
            </a:r>
          </a:p>
          <a:p>
            <a:r>
              <a:rPr lang="fr-FR" dirty="0">
                <a:solidFill>
                  <a:srgbClr val="000000"/>
                </a:solidFill>
                <a:latin typeface="Arial" panose="020B0604020202020204" pitchFamily="34" charset="0"/>
              </a:rPr>
              <a:t>Couleurs !</a:t>
            </a:r>
            <a:endParaRPr lang="fr-FR" dirty="0"/>
          </a:p>
        </p:txBody>
      </p:sp>
      <p:pic>
        <p:nvPicPr>
          <p:cNvPr id="2" name="Google Shape;139;p23">
            <a:extLst>
              <a:ext uri="{FF2B5EF4-FFF2-40B4-BE49-F238E27FC236}">
                <a16:creationId xmlns:a16="http://schemas.microsoft.com/office/drawing/2014/main" id="{AF4E0190-B2DB-DFBC-6C58-132B1208DFE2}"/>
              </a:ext>
            </a:extLst>
          </p:cNvPr>
          <p:cNvPicPr preferRelativeResize="0"/>
          <p:nvPr/>
        </p:nvPicPr>
        <p:blipFill rotWithShape="1">
          <a:blip r:embed="rId3">
            <a:alphaModFix/>
          </a:blip>
          <a:srcRect t="16748" b="18084"/>
          <a:stretch/>
        </p:blipFill>
        <p:spPr>
          <a:xfrm rot="-5400000">
            <a:off x="4532960" y="-3565"/>
            <a:ext cx="3782291" cy="5150628"/>
          </a:xfrm>
          <a:prstGeom prst="rect">
            <a:avLst/>
          </a:prstGeom>
          <a:noFill/>
          <a:ln>
            <a:noFill/>
          </a:ln>
        </p:spPr>
      </p:pic>
    </p:spTree>
    <p:extLst>
      <p:ext uri="{BB962C8B-B14F-4D97-AF65-F5344CB8AC3E}">
        <p14:creationId xmlns:p14="http://schemas.microsoft.com/office/powerpoint/2010/main" val="10426485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Image 30" descr="Une image contenant texte, fournitures de bureau, papeterie, crayon&#10;&#10;Description générée automatiquement">
            <a:extLst>
              <a:ext uri="{FF2B5EF4-FFF2-40B4-BE49-F238E27FC236}">
                <a16:creationId xmlns:a16="http://schemas.microsoft.com/office/drawing/2014/main" id="{69753EBA-8083-4519-A7DC-327729EB7344}"/>
              </a:ext>
            </a:extLst>
          </p:cNvPr>
          <p:cNvPicPr>
            <a:picLocks noChangeAspect="1"/>
          </p:cNvPicPr>
          <p:nvPr/>
        </p:nvPicPr>
        <p:blipFill>
          <a:blip r:embed="rId3"/>
          <a:srcRect l="3178" b="8705"/>
          <a:stretch/>
        </p:blipFill>
        <p:spPr>
          <a:xfrm>
            <a:off x="2611943" y="660018"/>
            <a:ext cx="6532057" cy="4483482"/>
          </a:xfrm>
          <a:prstGeom prst="rect">
            <a:avLst/>
          </a:prstGeom>
        </p:spPr>
      </p:pic>
      <p:sp>
        <p:nvSpPr>
          <p:cNvPr id="5" name="Titre 1">
            <a:extLst>
              <a:ext uri="{FF2B5EF4-FFF2-40B4-BE49-F238E27FC236}">
                <a16:creationId xmlns:a16="http://schemas.microsoft.com/office/drawing/2014/main" id="{4AD776C5-F42D-BA39-F4C7-49330CEAEE31}"/>
              </a:ext>
            </a:extLst>
          </p:cNvPr>
          <p:cNvSpPr>
            <a:spLocks noGrp="1"/>
          </p:cNvSpPr>
          <p:nvPr>
            <p:ph type="title"/>
          </p:nvPr>
        </p:nvSpPr>
        <p:spPr>
          <a:xfrm>
            <a:off x="627954" y="102394"/>
            <a:ext cx="7886700" cy="994172"/>
          </a:xfrm>
          <a:noFill/>
          <a:ln>
            <a:noFill/>
          </a:ln>
        </p:spPr>
        <p:txBody>
          <a:bodyPr spcFirstLastPara="1" wrap="square" lIns="91425" tIns="91425" rIns="91425" bIns="91425" anchor="t" anchorCtr="0">
            <a:noAutofit/>
          </a:bodyPr>
          <a:lstStyle/>
          <a:p>
            <a:r>
              <a:rPr lang="fr-FR" sz="3000" dirty="0">
                <a:latin typeface="Raleway"/>
              </a:rPr>
              <a:t>Mélanger les couleurs</a:t>
            </a:r>
          </a:p>
        </p:txBody>
      </p:sp>
      <p:sp>
        <p:nvSpPr>
          <p:cNvPr id="6" name="ZoneTexte 5">
            <a:extLst>
              <a:ext uri="{FF2B5EF4-FFF2-40B4-BE49-F238E27FC236}">
                <a16:creationId xmlns:a16="http://schemas.microsoft.com/office/drawing/2014/main" id="{893F193A-D2BC-902F-D9A1-80BD5B1C22B2}"/>
              </a:ext>
            </a:extLst>
          </p:cNvPr>
          <p:cNvSpPr txBox="1"/>
          <p:nvPr/>
        </p:nvSpPr>
        <p:spPr>
          <a:xfrm>
            <a:off x="863208" y="1750427"/>
            <a:ext cx="1693735" cy="1369606"/>
          </a:xfrm>
          <a:prstGeom prst="rect">
            <a:avLst/>
          </a:prstGeom>
          <a:noFill/>
        </p:spPr>
        <p:txBody>
          <a:bodyPr wrap="square">
            <a:spAutoFit/>
          </a:bodyPr>
          <a:lstStyle/>
          <a:p>
            <a:pPr rtl="0" fontAlgn="base">
              <a:spcBef>
                <a:spcPts val="600"/>
              </a:spcBef>
            </a:pPr>
            <a:r>
              <a:rPr lang="fr-FR" sz="1800" b="0" i="0" u="none" strike="noStrike" dirty="0">
                <a:solidFill>
                  <a:srgbClr val="000000"/>
                </a:solidFill>
                <a:effectLst/>
                <a:latin typeface="Arial" panose="020B0604020202020204" pitchFamily="34" charset="0"/>
              </a:rPr>
              <a:t>Simplement</a:t>
            </a:r>
          </a:p>
          <a:p>
            <a:pPr rtl="0" fontAlgn="base">
              <a:spcBef>
                <a:spcPts val="600"/>
              </a:spcBef>
            </a:pPr>
            <a:r>
              <a:rPr lang="fr-FR" sz="1800" b="1" i="0" u="none" strike="noStrike" dirty="0">
                <a:solidFill>
                  <a:srgbClr val="000000"/>
                </a:solidFill>
                <a:effectLst/>
                <a:latin typeface="Arial" panose="020B0604020202020204" pitchFamily="34" charset="0"/>
              </a:rPr>
              <a:t>superposer</a:t>
            </a:r>
          </a:p>
          <a:p>
            <a:pPr rtl="0" fontAlgn="base">
              <a:spcBef>
                <a:spcPts val="600"/>
              </a:spcBef>
            </a:pPr>
            <a:r>
              <a:rPr lang="fr-FR" sz="1800" b="0" i="0" u="none" strike="noStrike" dirty="0">
                <a:solidFill>
                  <a:srgbClr val="000000"/>
                </a:solidFill>
                <a:effectLst/>
                <a:latin typeface="Arial" panose="020B0604020202020204" pitchFamily="34" charset="0"/>
              </a:rPr>
              <a:t>les couleurs</a:t>
            </a:r>
          </a:p>
          <a:p>
            <a:pPr rtl="0" fontAlgn="base">
              <a:spcBef>
                <a:spcPts val="600"/>
              </a:spcBef>
            </a:pPr>
            <a:r>
              <a:rPr lang="fr-FR" b="0" i="0" u="none" strike="noStrike" dirty="0">
                <a:solidFill>
                  <a:srgbClr val="000000"/>
                </a:solidFill>
                <a:effectLst/>
                <a:latin typeface="Arial" panose="020B0604020202020204" pitchFamily="34" charset="0"/>
              </a:rPr>
              <a:t>(pas besoin d’eau)</a:t>
            </a:r>
            <a:endParaRPr lang="fr-FR" b="0" i="0" u="none" strike="noStrike" dirty="0">
              <a:solidFill>
                <a:srgbClr val="595959"/>
              </a:solidFill>
              <a:effectLst/>
              <a:latin typeface="Arial" panose="020B0604020202020204" pitchFamily="34" charset="0"/>
            </a:endParaRPr>
          </a:p>
        </p:txBody>
      </p:sp>
    </p:spTree>
    <p:extLst>
      <p:ext uri="{BB962C8B-B14F-4D97-AF65-F5344CB8AC3E}">
        <p14:creationId xmlns:p14="http://schemas.microsoft.com/office/powerpoint/2010/main" val="2523151492"/>
      </p:ext>
    </p:extLst>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355</TotalTime>
  <Words>1165</Words>
  <Application>Microsoft Macintosh PowerPoint</Application>
  <PresentationFormat>Affichage à l'écran (16:9)</PresentationFormat>
  <Paragraphs>62</Paragraphs>
  <Slides>13</Slides>
  <Notes>13</Notes>
  <HiddenSlides>0</HiddenSlides>
  <MMClips>0</MMClips>
  <ScaleCrop>false</ScaleCrop>
  <HeadingPairs>
    <vt:vector size="6" baseType="variant">
      <vt:variant>
        <vt:lpstr>Polices utilisées</vt:lpstr>
      </vt:variant>
      <vt:variant>
        <vt:i4>4</vt:i4>
      </vt:variant>
      <vt:variant>
        <vt:lpstr>Thème</vt:lpstr>
      </vt:variant>
      <vt:variant>
        <vt:i4>1</vt:i4>
      </vt:variant>
      <vt:variant>
        <vt:lpstr>Titres des diapositives</vt:lpstr>
      </vt:variant>
      <vt:variant>
        <vt:i4>13</vt:i4>
      </vt:variant>
    </vt:vector>
  </HeadingPairs>
  <TitlesOfParts>
    <vt:vector size="18" baseType="lpstr">
      <vt:lpstr>Raleway SemiBold</vt:lpstr>
      <vt:lpstr>Wingdings</vt:lpstr>
      <vt:lpstr>Raleway</vt:lpstr>
      <vt:lpstr>Arial</vt:lpstr>
      <vt:lpstr>Simple Light</vt:lpstr>
      <vt:lpstr>Présentation PowerPoint</vt:lpstr>
      <vt:lpstr>Le dessin scientifique : utile dans l’histoire</vt:lpstr>
      <vt:lpstr>Présentation PowerPoint</vt:lpstr>
      <vt:lpstr>Présentation PowerPoint</vt:lpstr>
      <vt:lpstr>Représentation des détails</vt:lpstr>
      <vt:lpstr>Représentation synthétique d’une espèce</vt:lpstr>
      <vt:lpstr>Choix de la position et ajustement de la lumière</vt:lpstr>
      <vt:lpstr>À votre tour !</vt:lpstr>
      <vt:lpstr>Mélanger les couleurs</vt:lpstr>
      <vt:lpstr>Un outil pour aider à commencer</vt:lpstr>
      <vt:lpstr>Un outil pour aider à commencer</vt:lpstr>
      <vt:lpstr>Un outil pour aider à commencer</vt:lpstr>
      <vt:lpstr>Un outil pour aider à commencer</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Jeanne Buffet</cp:lastModifiedBy>
  <cp:revision>49</cp:revision>
  <dcterms:modified xsi:type="dcterms:W3CDTF">2025-05-07T15:41:14Z</dcterms:modified>
</cp:coreProperties>
</file>